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40233600" cy="31089600"/>
  <p:notesSz cx="6858000" cy="9144000"/>
  <p:defaultTextStyle>
    <a:defPPr>
      <a:defRPr lang="en-US"/>
    </a:defPPr>
    <a:lvl1pPr marL="0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1pPr>
    <a:lvl2pPr marL="2037786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2pPr>
    <a:lvl3pPr marL="4075572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3pPr>
    <a:lvl4pPr marL="6113358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4pPr>
    <a:lvl5pPr marL="8151144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5pPr>
    <a:lvl6pPr marL="10188931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6pPr>
    <a:lvl7pPr marL="12226717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7pPr>
    <a:lvl8pPr marL="14264503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8pPr>
    <a:lvl9pPr marL="16302289" algn="l" defTabSz="4075572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66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451" autoAdjust="0"/>
  </p:normalViewPr>
  <p:slideViewPr>
    <p:cSldViewPr>
      <p:cViewPr varScale="1">
        <p:scale>
          <a:sx n="17" d="100"/>
          <a:sy n="17" d="100"/>
        </p:scale>
        <p:origin x="-1698" y="-150"/>
      </p:cViewPr>
      <p:guideLst>
        <p:guide orient="horz" pos="9792"/>
        <p:guide pos="126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rly\Downloads\Flotation%20Table%20and%20Graph%20wmc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790717183473921E-2"/>
          <c:y val="2.2212999931627845E-2"/>
          <c:w val="0.90019663345428058"/>
          <c:h val="0.84023462779312175"/>
        </c:manualLayout>
      </c:layout>
      <c:scatterChart>
        <c:scatterStyle val="smoothMarker"/>
        <c:varyColors val="0"/>
        <c:ser>
          <c:idx val="0"/>
          <c:order val="0"/>
          <c:tx>
            <c:v>Data</c:v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Sheet10!$A$2:$A$2752</c:f>
              <c:numCache>
                <c:formatCode>General</c:formatCode>
                <c:ptCount val="2751"/>
                <c:pt idx="0">
                  <c:v>5</c:v>
                </c:pt>
                <c:pt idx="1">
                  <c:v>5.0199999999999996</c:v>
                </c:pt>
                <c:pt idx="2">
                  <c:v>5.04</c:v>
                </c:pt>
                <c:pt idx="3">
                  <c:v>5.0599999999999996</c:v>
                </c:pt>
                <c:pt idx="4">
                  <c:v>5.08</c:v>
                </c:pt>
                <c:pt idx="5">
                  <c:v>5.0999999999999996</c:v>
                </c:pt>
                <c:pt idx="6">
                  <c:v>5.12</c:v>
                </c:pt>
                <c:pt idx="7">
                  <c:v>5.14</c:v>
                </c:pt>
                <c:pt idx="8">
                  <c:v>5.16</c:v>
                </c:pt>
                <c:pt idx="9">
                  <c:v>5.18</c:v>
                </c:pt>
                <c:pt idx="10">
                  <c:v>5.2</c:v>
                </c:pt>
                <c:pt idx="11">
                  <c:v>5.22</c:v>
                </c:pt>
                <c:pt idx="12">
                  <c:v>5.24</c:v>
                </c:pt>
                <c:pt idx="13">
                  <c:v>5.26</c:v>
                </c:pt>
                <c:pt idx="14">
                  <c:v>5.28</c:v>
                </c:pt>
                <c:pt idx="15">
                  <c:v>5.3</c:v>
                </c:pt>
                <c:pt idx="16">
                  <c:v>5.32</c:v>
                </c:pt>
                <c:pt idx="17">
                  <c:v>5.34</c:v>
                </c:pt>
                <c:pt idx="18">
                  <c:v>5.36</c:v>
                </c:pt>
                <c:pt idx="19">
                  <c:v>5.38</c:v>
                </c:pt>
                <c:pt idx="20">
                  <c:v>5.4</c:v>
                </c:pt>
                <c:pt idx="21">
                  <c:v>5.42</c:v>
                </c:pt>
                <c:pt idx="22">
                  <c:v>5.44</c:v>
                </c:pt>
                <c:pt idx="23">
                  <c:v>5.46</c:v>
                </c:pt>
                <c:pt idx="24">
                  <c:v>5.48</c:v>
                </c:pt>
                <c:pt idx="25">
                  <c:v>5.5</c:v>
                </c:pt>
                <c:pt idx="26">
                  <c:v>5.52</c:v>
                </c:pt>
                <c:pt idx="27">
                  <c:v>5.54</c:v>
                </c:pt>
                <c:pt idx="28">
                  <c:v>5.56</c:v>
                </c:pt>
                <c:pt idx="29">
                  <c:v>5.58</c:v>
                </c:pt>
                <c:pt idx="30">
                  <c:v>5.6</c:v>
                </c:pt>
                <c:pt idx="31">
                  <c:v>5.62</c:v>
                </c:pt>
                <c:pt idx="32">
                  <c:v>5.64</c:v>
                </c:pt>
                <c:pt idx="33">
                  <c:v>5.66</c:v>
                </c:pt>
                <c:pt idx="34">
                  <c:v>5.68</c:v>
                </c:pt>
                <c:pt idx="35">
                  <c:v>5.7</c:v>
                </c:pt>
                <c:pt idx="36">
                  <c:v>5.72</c:v>
                </c:pt>
                <c:pt idx="37">
                  <c:v>5.74</c:v>
                </c:pt>
                <c:pt idx="38">
                  <c:v>5.76</c:v>
                </c:pt>
                <c:pt idx="39">
                  <c:v>5.78</c:v>
                </c:pt>
                <c:pt idx="40">
                  <c:v>5.8</c:v>
                </c:pt>
                <c:pt idx="41">
                  <c:v>5.82</c:v>
                </c:pt>
                <c:pt idx="42">
                  <c:v>5.84</c:v>
                </c:pt>
                <c:pt idx="43">
                  <c:v>5.86</c:v>
                </c:pt>
                <c:pt idx="44">
                  <c:v>5.88</c:v>
                </c:pt>
                <c:pt idx="45">
                  <c:v>5.9</c:v>
                </c:pt>
                <c:pt idx="46">
                  <c:v>5.92</c:v>
                </c:pt>
                <c:pt idx="47">
                  <c:v>5.94</c:v>
                </c:pt>
                <c:pt idx="48">
                  <c:v>5.96</c:v>
                </c:pt>
                <c:pt idx="49">
                  <c:v>5.98</c:v>
                </c:pt>
                <c:pt idx="50">
                  <c:v>6</c:v>
                </c:pt>
                <c:pt idx="51">
                  <c:v>6.02</c:v>
                </c:pt>
                <c:pt idx="52">
                  <c:v>6.04</c:v>
                </c:pt>
                <c:pt idx="53">
                  <c:v>6.06</c:v>
                </c:pt>
                <c:pt idx="54">
                  <c:v>6.08</c:v>
                </c:pt>
                <c:pt idx="55">
                  <c:v>6.1</c:v>
                </c:pt>
                <c:pt idx="56">
                  <c:v>6.12</c:v>
                </c:pt>
                <c:pt idx="57">
                  <c:v>6.14</c:v>
                </c:pt>
                <c:pt idx="58">
                  <c:v>6.16</c:v>
                </c:pt>
                <c:pt idx="59">
                  <c:v>6.18</c:v>
                </c:pt>
                <c:pt idx="60">
                  <c:v>6.2</c:v>
                </c:pt>
                <c:pt idx="61">
                  <c:v>6.22</c:v>
                </c:pt>
                <c:pt idx="62">
                  <c:v>6.24</c:v>
                </c:pt>
                <c:pt idx="63">
                  <c:v>6.26</c:v>
                </c:pt>
                <c:pt idx="64">
                  <c:v>6.28</c:v>
                </c:pt>
                <c:pt idx="65">
                  <c:v>6.3</c:v>
                </c:pt>
                <c:pt idx="66">
                  <c:v>6.32</c:v>
                </c:pt>
                <c:pt idx="67">
                  <c:v>6.34</c:v>
                </c:pt>
                <c:pt idx="68">
                  <c:v>6.36</c:v>
                </c:pt>
                <c:pt idx="69">
                  <c:v>6.38</c:v>
                </c:pt>
                <c:pt idx="70">
                  <c:v>6.4</c:v>
                </c:pt>
                <c:pt idx="71">
                  <c:v>6.42</c:v>
                </c:pt>
                <c:pt idx="72">
                  <c:v>6.44</c:v>
                </c:pt>
                <c:pt idx="73">
                  <c:v>6.46</c:v>
                </c:pt>
                <c:pt idx="74">
                  <c:v>6.48</c:v>
                </c:pt>
                <c:pt idx="75">
                  <c:v>6.5</c:v>
                </c:pt>
                <c:pt idx="76">
                  <c:v>6.52</c:v>
                </c:pt>
                <c:pt idx="77">
                  <c:v>6.54</c:v>
                </c:pt>
                <c:pt idx="78">
                  <c:v>6.56</c:v>
                </c:pt>
                <c:pt idx="79">
                  <c:v>6.58</c:v>
                </c:pt>
                <c:pt idx="80">
                  <c:v>6.6</c:v>
                </c:pt>
                <c:pt idx="81">
                  <c:v>6.62</c:v>
                </c:pt>
                <c:pt idx="82">
                  <c:v>6.64</c:v>
                </c:pt>
                <c:pt idx="83">
                  <c:v>6.66</c:v>
                </c:pt>
                <c:pt idx="84">
                  <c:v>6.68</c:v>
                </c:pt>
                <c:pt idx="85">
                  <c:v>6.7</c:v>
                </c:pt>
                <c:pt idx="86">
                  <c:v>6.72</c:v>
                </c:pt>
                <c:pt idx="87">
                  <c:v>6.74</c:v>
                </c:pt>
                <c:pt idx="88">
                  <c:v>6.76</c:v>
                </c:pt>
                <c:pt idx="89">
                  <c:v>6.78</c:v>
                </c:pt>
                <c:pt idx="90">
                  <c:v>6.8</c:v>
                </c:pt>
                <c:pt idx="91">
                  <c:v>6.82</c:v>
                </c:pt>
                <c:pt idx="92">
                  <c:v>6.84</c:v>
                </c:pt>
                <c:pt idx="93">
                  <c:v>6.86</c:v>
                </c:pt>
                <c:pt idx="94">
                  <c:v>6.88</c:v>
                </c:pt>
                <c:pt idx="95">
                  <c:v>6.9</c:v>
                </c:pt>
                <c:pt idx="96">
                  <c:v>6.92</c:v>
                </c:pt>
                <c:pt idx="97">
                  <c:v>6.94</c:v>
                </c:pt>
                <c:pt idx="98">
                  <c:v>6.96</c:v>
                </c:pt>
                <c:pt idx="99">
                  <c:v>6.98</c:v>
                </c:pt>
                <c:pt idx="100">
                  <c:v>7</c:v>
                </c:pt>
                <c:pt idx="101">
                  <c:v>7.02</c:v>
                </c:pt>
                <c:pt idx="102">
                  <c:v>7.04</c:v>
                </c:pt>
                <c:pt idx="103">
                  <c:v>7.06</c:v>
                </c:pt>
                <c:pt idx="104">
                  <c:v>7.08</c:v>
                </c:pt>
                <c:pt idx="105">
                  <c:v>7.1</c:v>
                </c:pt>
                <c:pt idx="106">
                  <c:v>7.12</c:v>
                </c:pt>
                <c:pt idx="107">
                  <c:v>7.14</c:v>
                </c:pt>
                <c:pt idx="108">
                  <c:v>7.16</c:v>
                </c:pt>
                <c:pt idx="109">
                  <c:v>7.18</c:v>
                </c:pt>
                <c:pt idx="110">
                  <c:v>7.2</c:v>
                </c:pt>
                <c:pt idx="111">
                  <c:v>7.22</c:v>
                </c:pt>
                <c:pt idx="112">
                  <c:v>7.24</c:v>
                </c:pt>
                <c:pt idx="113">
                  <c:v>7.26</c:v>
                </c:pt>
                <c:pt idx="114">
                  <c:v>7.28</c:v>
                </c:pt>
                <c:pt idx="115">
                  <c:v>7.3</c:v>
                </c:pt>
                <c:pt idx="116">
                  <c:v>7.32</c:v>
                </c:pt>
                <c:pt idx="117">
                  <c:v>7.34</c:v>
                </c:pt>
                <c:pt idx="118">
                  <c:v>7.36</c:v>
                </c:pt>
                <c:pt idx="119">
                  <c:v>7.38</c:v>
                </c:pt>
                <c:pt idx="120">
                  <c:v>7.4</c:v>
                </c:pt>
                <c:pt idx="121">
                  <c:v>7.42</c:v>
                </c:pt>
                <c:pt idx="122">
                  <c:v>7.44</c:v>
                </c:pt>
                <c:pt idx="123">
                  <c:v>7.46</c:v>
                </c:pt>
                <c:pt idx="124">
                  <c:v>7.48</c:v>
                </c:pt>
                <c:pt idx="125">
                  <c:v>7.5</c:v>
                </c:pt>
                <c:pt idx="126">
                  <c:v>7.52</c:v>
                </c:pt>
                <c:pt idx="127">
                  <c:v>7.54</c:v>
                </c:pt>
                <c:pt idx="128">
                  <c:v>7.56</c:v>
                </c:pt>
                <c:pt idx="129">
                  <c:v>7.58</c:v>
                </c:pt>
                <c:pt idx="130">
                  <c:v>7.6</c:v>
                </c:pt>
                <c:pt idx="131">
                  <c:v>7.62</c:v>
                </c:pt>
                <c:pt idx="132">
                  <c:v>7.64</c:v>
                </c:pt>
                <c:pt idx="133">
                  <c:v>7.66</c:v>
                </c:pt>
                <c:pt idx="134">
                  <c:v>7.68</c:v>
                </c:pt>
                <c:pt idx="135">
                  <c:v>7.7</c:v>
                </c:pt>
                <c:pt idx="136">
                  <c:v>7.72</c:v>
                </c:pt>
                <c:pt idx="137">
                  <c:v>7.74</c:v>
                </c:pt>
                <c:pt idx="138">
                  <c:v>7.76</c:v>
                </c:pt>
                <c:pt idx="139">
                  <c:v>7.78</c:v>
                </c:pt>
                <c:pt idx="140">
                  <c:v>7.8</c:v>
                </c:pt>
                <c:pt idx="141">
                  <c:v>7.82</c:v>
                </c:pt>
                <c:pt idx="142">
                  <c:v>7.84</c:v>
                </c:pt>
                <c:pt idx="143">
                  <c:v>7.86</c:v>
                </c:pt>
                <c:pt idx="144">
                  <c:v>7.88</c:v>
                </c:pt>
                <c:pt idx="145">
                  <c:v>7.9</c:v>
                </c:pt>
                <c:pt idx="146">
                  <c:v>7.92</c:v>
                </c:pt>
                <c:pt idx="147">
                  <c:v>7.94</c:v>
                </c:pt>
                <c:pt idx="148">
                  <c:v>7.96</c:v>
                </c:pt>
                <c:pt idx="149">
                  <c:v>7.98</c:v>
                </c:pt>
                <c:pt idx="150">
                  <c:v>8</c:v>
                </c:pt>
                <c:pt idx="151">
                  <c:v>8.02</c:v>
                </c:pt>
                <c:pt idx="152">
                  <c:v>8.0399999999999991</c:v>
                </c:pt>
                <c:pt idx="153">
                  <c:v>8.06</c:v>
                </c:pt>
                <c:pt idx="154">
                  <c:v>8.08</c:v>
                </c:pt>
                <c:pt idx="155">
                  <c:v>8.1</c:v>
                </c:pt>
                <c:pt idx="156">
                  <c:v>8.1199999999999992</c:v>
                </c:pt>
                <c:pt idx="157">
                  <c:v>8.14</c:v>
                </c:pt>
                <c:pt idx="158">
                  <c:v>8.16</c:v>
                </c:pt>
                <c:pt idx="159">
                  <c:v>8.18</c:v>
                </c:pt>
                <c:pt idx="160">
                  <c:v>8.1999999999999993</c:v>
                </c:pt>
                <c:pt idx="161">
                  <c:v>8.2200000000000006</c:v>
                </c:pt>
                <c:pt idx="162">
                  <c:v>8.24</c:v>
                </c:pt>
                <c:pt idx="163">
                  <c:v>8.26</c:v>
                </c:pt>
                <c:pt idx="164">
                  <c:v>8.2799999999999994</c:v>
                </c:pt>
                <c:pt idx="165">
                  <c:v>8.3000000000000007</c:v>
                </c:pt>
                <c:pt idx="166">
                  <c:v>8.32</c:v>
                </c:pt>
                <c:pt idx="167">
                  <c:v>8.34</c:v>
                </c:pt>
                <c:pt idx="168">
                  <c:v>8.36</c:v>
                </c:pt>
                <c:pt idx="169">
                  <c:v>8.3800000000000008</c:v>
                </c:pt>
                <c:pt idx="170">
                  <c:v>8.4</c:v>
                </c:pt>
                <c:pt idx="171">
                  <c:v>8.42</c:v>
                </c:pt>
                <c:pt idx="172">
                  <c:v>8.44</c:v>
                </c:pt>
                <c:pt idx="173">
                  <c:v>8.4600000000000009</c:v>
                </c:pt>
                <c:pt idx="174">
                  <c:v>8.48</c:v>
                </c:pt>
                <c:pt idx="175">
                  <c:v>8.5</c:v>
                </c:pt>
                <c:pt idx="176">
                  <c:v>8.52</c:v>
                </c:pt>
                <c:pt idx="177">
                  <c:v>8.5399999999999991</c:v>
                </c:pt>
                <c:pt idx="178">
                  <c:v>8.56</c:v>
                </c:pt>
                <c:pt idx="179">
                  <c:v>8.58</c:v>
                </c:pt>
                <c:pt idx="180">
                  <c:v>8.6</c:v>
                </c:pt>
                <c:pt idx="181">
                  <c:v>8.6199999999999992</c:v>
                </c:pt>
                <c:pt idx="182">
                  <c:v>8.64</c:v>
                </c:pt>
                <c:pt idx="183">
                  <c:v>8.66</c:v>
                </c:pt>
                <c:pt idx="184">
                  <c:v>8.68</c:v>
                </c:pt>
                <c:pt idx="185">
                  <c:v>8.6999999999999993</c:v>
                </c:pt>
                <c:pt idx="186">
                  <c:v>8.7200000000000006</c:v>
                </c:pt>
                <c:pt idx="187">
                  <c:v>8.74</c:v>
                </c:pt>
                <c:pt idx="188">
                  <c:v>8.76</c:v>
                </c:pt>
                <c:pt idx="189">
                  <c:v>8.7799999999999994</c:v>
                </c:pt>
                <c:pt idx="190">
                  <c:v>8.8000000000000007</c:v>
                </c:pt>
                <c:pt idx="191">
                  <c:v>8.82</c:v>
                </c:pt>
                <c:pt idx="192">
                  <c:v>8.84</c:v>
                </c:pt>
                <c:pt idx="193">
                  <c:v>8.86</c:v>
                </c:pt>
                <c:pt idx="194">
                  <c:v>8.8800000000000008</c:v>
                </c:pt>
                <c:pt idx="195">
                  <c:v>8.9</c:v>
                </c:pt>
                <c:pt idx="196">
                  <c:v>8.92</c:v>
                </c:pt>
                <c:pt idx="197">
                  <c:v>8.94</c:v>
                </c:pt>
                <c:pt idx="198">
                  <c:v>8.9600000000000009</c:v>
                </c:pt>
                <c:pt idx="199">
                  <c:v>8.98</c:v>
                </c:pt>
                <c:pt idx="200">
                  <c:v>9</c:v>
                </c:pt>
                <c:pt idx="201">
                  <c:v>9.02</c:v>
                </c:pt>
                <c:pt idx="202">
                  <c:v>9.0399999999999991</c:v>
                </c:pt>
                <c:pt idx="203">
                  <c:v>9.06</c:v>
                </c:pt>
                <c:pt idx="204">
                  <c:v>9.08</c:v>
                </c:pt>
                <c:pt idx="205">
                  <c:v>9.1</c:v>
                </c:pt>
                <c:pt idx="206">
                  <c:v>9.1199999999999992</c:v>
                </c:pt>
                <c:pt idx="207">
                  <c:v>9.14</c:v>
                </c:pt>
                <c:pt idx="208">
                  <c:v>9.16</c:v>
                </c:pt>
                <c:pt idx="209">
                  <c:v>9.18</c:v>
                </c:pt>
                <c:pt idx="210">
                  <c:v>9.1999999999999993</c:v>
                </c:pt>
                <c:pt idx="211">
                  <c:v>9.2200000000000006</c:v>
                </c:pt>
                <c:pt idx="212">
                  <c:v>9.24</c:v>
                </c:pt>
                <c:pt idx="213">
                  <c:v>9.26</c:v>
                </c:pt>
                <c:pt idx="214">
                  <c:v>9.2799999999999994</c:v>
                </c:pt>
                <c:pt idx="215">
                  <c:v>9.3000000000000007</c:v>
                </c:pt>
                <c:pt idx="216">
                  <c:v>9.32</c:v>
                </c:pt>
                <c:pt idx="217">
                  <c:v>9.34</c:v>
                </c:pt>
                <c:pt idx="218">
                  <c:v>9.36</c:v>
                </c:pt>
                <c:pt idx="219">
                  <c:v>9.3800000000000008</c:v>
                </c:pt>
                <c:pt idx="220">
                  <c:v>9.4</c:v>
                </c:pt>
                <c:pt idx="221">
                  <c:v>9.42</c:v>
                </c:pt>
                <c:pt idx="222">
                  <c:v>9.44</c:v>
                </c:pt>
                <c:pt idx="223">
                  <c:v>9.4600000000000009</c:v>
                </c:pt>
                <c:pt idx="224">
                  <c:v>9.48</c:v>
                </c:pt>
                <c:pt idx="225">
                  <c:v>9.5</c:v>
                </c:pt>
                <c:pt idx="226">
                  <c:v>9.52</c:v>
                </c:pt>
                <c:pt idx="227">
                  <c:v>9.5399999999999991</c:v>
                </c:pt>
                <c:pt idx="228">
                  <c:v>9.56</c:v>
                </c:pt>
                <c:pt idx="229">
                  <c:v>9.58</c:v>
                </c:pt>
                <c:pt idx="230">
                  <c:v>9.6</c:v>
                </c:pt>
                <c:pt idx="231">
                  <c:v>9.6199999999999992</c:v>
                </c:pt>
                <c:pt idx="232">
                  <c:v>9.64</c:v>
                </c:pt>
                <c:pt idx="233">
                  <c:v>9.66</c:v>
                </c:pt>
                <c:pt idx="234">
                  <c:v>9.68</c:v>
                </c:pt>
                <c:pt idx="235">
                  <c:v>9.6999999999999993</c:v>
                </c:pt>
                <c:pt idx="236">
                  <c:v>9.7200000000000006</c:v>
                </c:pt>
                <c:pt idx="237">
                  <c:v>9.74</c:v>
                </c:pt>
                <c:pt idx="238">
                  <c:v>9.76</c:v>
                </c:pt>
                <c:pt idx="239">
                  <c:v>9.7799999999999994</c:v>
                </c:pt>
                <c:pt idx="240">
                  <c:v>9.8000000000000007</c:v>
                </c:pt>
                <c:pt idx="241">
                  <c:v>9.82</c:v>
                </c:pt>
                <c:pt idx="242">
                  <c:v>9.84</c:v>
                </c:pt>
                <c:pt idx="243">
                  <c:v>9.86</c:v>
                </c:pt>
                <c:pt idx="244">
                  <c:v>9.8800000000000008</c:v>
                </c:pt>
                <c:pt idx="245">
                  <c:v>9.9</c:v>
                </c:pt>
                <c:pt idx="246">
                  <c:v>9.92</c:v>
                </c:pt>
                <c:pt idx="247">
                  <c:v>9.94</c:v>
                </c:pt>
                <c:pt idx="248">
                  <c:v>9.9600000000000009</c:v>
                </c:pt>
                <c:pt idx="249">
                  <c:v>9.98</c:v>
                </c:pt>
                <c:pt idx="250">
                  <c:v>10</c:v>
                </c:pt>
                <c:pt idx="251">
                  <c:v>10.02</c:v>
                </c:pt>
                <c:pt idx="252">
                  <c:v>10.039999999999999</c:v>
                </c:pt>
                <c:pt idx="253">
                  <c:v>10.06</c:v>
                </c:pt>
                <c:pt idx="254">
                  <c:v>10.08</c:v>
                </c:pt>
                <c:pt idx="255">
                  <c:v>10.1</c:v>
                </c:pt>
                <c:pt idx="256">
                  <c:v>10.119999999999999</c:v>
                </c:pt>
                <c:pt idx="257">
                  <c:v>10.14</c:v>
                </c:pt>
                <c:pt idx="258">
                  <c:v>10.16</c:v>
                </c:pt>
                <c:pt idx="259">
                  <c:v>10.18</c:v>
                </c:pt>
                <c:pt idx="260">
                  <c:v>10.199999999999999</c:v>
                </c:pt>
                <c:pt idx="261">
                  <c:v>10.220000000000001</c:v>
                </c:pt>
                <c:pt idx="262">
                  <c:v>10.24</c:v>
                </c:pt>
                <c:pt idx="263">
                  <c:v>10.26</c:v>
                </c:pt>
                <c:pt idx="264">
                  <c:v>10.28</c:v>
                </c:pt>
                <c:pt idx="265">
                  <c:v>10.3</c:v>
                </c:pt>
                <c:pt idx="266">
                  <c:v>10.32</c:v>
                </c:pt>
                <c:pt idx="267">
                  <c:v>10.34</c:v>
                </c:pt>
                <c:pt idx="268">
                  <c:v>10.36</c:v>
                </c:pt>
                <c:pt idx="269">
                  <c:v>10.38</c:v>
                </c:pt>
                <c:pt idx="270">
                  <c:v>10.4</c:v>
                </c:pt>
                <c:pt idx="271">
                  <c:v>10.42</c:v>
                </c:pt>
                <c:pt idx="272">
                  <c:v>10.44</c:v>
                </c:pt>
                <c:pt idx="273">
                  <c:v>10.46</c:v>
                </c:pt>
                <c:pt idx="274">
                  <c:v>10.48</c:v>
                </c:pt>
                <c:pt idx="275">
                  <c:v>10.5</c:v>
                </c:pt>
                <c:pt idx="276">
                  <c:v>10.52</c:v>
                </c:pt>
                <c:pt idx="277">
                  <c:v>10.54</c:v>
                </c:pt>
                <c:pt idx="278">
                  <c:v>10.56</c:v>
                </c:pt>
                <c:pt idx="279">
                  <c:v>10.58</c:v>
                </c:pt>
                <c:pt idx="280">
                  <c:v>10.6</c:v>
                </c:pt>
                <c:pt idx="281">
                  <c:v>10.62</c:v>
                </c:pt>
                <c:pt idx="282">
                  <c:v>10.64</c:v>
                </c:pt>
                <c:pt idx="283">
                  <c:v>10.66</c:v>
                </c:pt>
                <c:pt idx="284">
                  <c:v>10.68</c:v>
                </c:pt>
                <c:pt idx="285">
                  <c:v>10.7</c:v>
                </c:pt>
                <c:pt idx="286">
                  <c:v>10.72</c:v>
                </c:pt>
                <c:pt idx="287">
                  <c:v>10.74</c:v>
                </c:pt>
                <c:pt idx="288">
                  <c:v>10.76</c:v>
                </c:pt>
                <c:pt idx="289">
                  <c:v>10.78</c:v>
                </c:pt>
                <c:pt idx="290">
                  <c:v>10.8</c:v>
                </c:pt>
                <c:pt idx="291">
                  <c:v>10.82</c:v>
                </c:pt>
                <c:pt idx="292">
                  <c:v>10.84</c:v>
                </c:pt>
                <c:pt idx="293">
                  <c:v>10.86</c:v>
                </c:pt>
                <c:pt idx="294">
                  <c:v>10.88</c:v>
                </c:pt>
                <c:pt idx="295">
                  <c:v>10.9</c:v>
                </c:pt>
                <c:pt idx="296">
                  <c:v>10.92</c:v>
                </c:pt>
                <c:pt idx="297">
                  <c:v>10.94</c:v>
                </c:pt>
                <c:pt idx="298">
                  <c:v>10.96</c:v>
                </c:pt>
                <c:pt idx="299">
                  <c:v>10.98</c:v>
                </c:pt>
                <c:pt idx="300">
                  <c:v>11</c:v>
                </c:pt>
                <c:pt idx="301">
                  <c:v>11.02</c:v>
                </c:pt>
                <c:pt idx="302">
                  <c:v>11.04</c:v>
                </c:pt>
                <c:pt idx="303">
                  <c:v>11.06</c:v>
                </c:pt>
                <c:pt idx="304">
                  <c:v>11.08</c:v>
                </c:pt>
                <c:pt idx="305">
                  <c:v>11.1</c:v>
                </c:pt>
                <c:pt idx="306">
                  <c:v>11.12</c:v>
                </c:pt>
                <c:pt idx="307">
                  <c:v>11.14</c:v>
                </c:pt>
                <c:pt idx="308">
                  <c:v>11.16</c:v>
                </c:pt>
                <c:pt idx="309">
                  <c:v>11.18</c:v>
                </c:pt>
                <c:pt idx="310">
                  <c:v>11.2</c:v>
                </c:pt>
                <c:pt idx="311">
                  <c:v>11.22</c:v>
                </c:pt>
                <c:pt idx="312">
                  <c:v>11.24</c:v>
                </c:pt>
                <c:pt idx="313">
                  <c:v>11.26</c:v>
                </c:pt>
                <c:pt idx="314">
                  <c:v>11.28</c:v>
                </c:pt>
                <c:pt idx="315">
                  <c:v>11.3</c:v>
                </c:pt>
                <c:pt idx="316">
                  <c:v>11.32</c:v>
                </c:pt>
                <c:pt idx="317">
                  <c:v>11.34</c:v>
                </c:pt>
                <c:pt idx="318">
                  <c:v>11.36</c:v>
                </c:pt>
                <c:pt idx="319">
                  <c:v>11.38</c:v>
                </c:pt>
                <c:pt idx="320">
                  <c:v>11.4</c:v>
                </c:pt>
                <c:pt idx="321">
                  <c:v>11.42</c:v>
                </c:pt>
                <c:pt idx="322">
                  <c:v>11.44</c:v>
                </c:pt>
                <c:pt idx="323">
                  <c:v>11.46</c:v>
                </c:pt>
                <c:pt idx="324">
                  <c:v>11.48</c:v>
                </c:pt>
                <c:pt idx="325">
                  <c:v>11.5</c:v>
                </c:pt>
                <c:pt idx="326">
                  <c:v>11.52</c:v>
                </c:pt>
                <c:pt idx="327">
                  <c:v>11.54</c:v>
                </c:pt>
                <c:pt idx="328">
                  <c:v>11.56</c:v>
                </c:pt>
                <c:pt idx="329">
                  <c:v>11.58</c:v>
                </c:pt>
                <c:pt idx="330">
                  <c:v>11.6</c:v>
                </c:pt>
                <c:pt idx="331">
                  <c:v>11.62</c:v>
                </c:pt>
                <c:pt idx="332">
                  <c:v>11.64</c:v>
                </c:pt>
                <c:pt idx="333">
                  <c:v>11.66</c:v>
                </c:pt>
                <c:pt idx="334">
                  <c:v>11.68</c:v>
                </c:pt>
                <c:pt idx="335">
                  <c:v>11.7</c:v>
                </c:pt>
                <c:pt idx="336">
                  <c:v>11.72</c:v>
                </c:pt>
                <c:pt idx="337">
                  <c:v>11.74</c:v>
                </c:pt>
                <c:pt idx="338">
                  <c:v>11.76</c:v>
                </c:pt>
                <c:pt idx="339">
                  <c:v>11.78</c:v>
                </c:pt>
                <c:pt idx="340">
                  <c:v>11.8</c:v>
                </c:pt>
                <c:pt idx="341">
                  <c:v>11.82</c:v>
                </c:pt>
                <c:pt idx="342">
                  <c:v>11.84</c:v>
                </c:pt>
                <c:pt idx="343">
                  <c:v>11.86</c:v>
                </c:pt>
                <c:pt idx="344">
                  <c:v>11.88</c:v>
                </c:pt>
                <c:pt idx="345">
                  <c:v>11.9</c:v>
                </c:pt>
                <c:pt idx="346">
                  <c:v>11.92</c:v>
                </c:pt>
                <c:pt idx="347">
                  <c:v>11.94</c:v>
                </c:pt>
                <c:pt idx="348">
                  <c:v>11.96</c:v>
                </c:pt>
                <c:pt idx="349">
                  <c:v>11.98</c:v>
                </c:pt>
                <c:pt idx="350">
                  <c:v>12</c:v>
                </c:pt>
                <c:pt idx="351">
                  <c:v>12.02</c:v>
                </c:pt>
                <c:pt idx="352">
                  <c:v>12.04</c:v>
                </c:pt>
                <c:pt idx="353">
                  <c:v>12.06</c:v>
                </c:pt>
                <c:pt idx="354">
                  <c:v>12.08</c:v>
                </c:pt>
                <c:pt idx="355">
                  <c:v>12.1</c:v>
                </c:pt>
                <c:pt idx="356">
                  <c:v>12.12</c:v>
                </c:pt>
                <c:pt idx="357">
                  <c:v>12.14</c:v>
                </c:pt>
                <c:pt idx="358">
                  <c:v>12.16</c:v>
                </c:pt>
                <c:pt idx="359">
                  <c:v>12.18</c:v>
                </c:pt>
                <c:pt idx="360">
                  <c:v>12.2</c:v>
                </c:pt>
                <c:pt idx="361">
                  <c:v>12.22</c:v>
                </c:pt>
                <c:pt idx="362">
                  <c:v>12.24</c:v>
                </c:pt>
                <c:pt idx="363">
                  <c:v>12.26</c:v>
                </c:pt>
                <c:pt idx="364">
                  <c:v>12.28</c:v>
                </c:pt>
                <c:pt idx="365">
                  <c:v>12.3</c:v>
                </c:pt>
                <c:pt idx="366">
                  <c:v>12.32</c:v>
                </c:pt>
                <c:pt idx="367">
                  <c:v>12.34</c:v>
                </c:pt>
                <c:pt idx="368">
                  <c:v>12.36</c:v>
                </c:pt>
                <c:pt idx="369">
                  <c:v>12.38</c:v>
                </c:pt>
                <c:pt idx="370">
                  <c:v>12.4</c:v>
                </c:pt>
                <c:pt idx="371">
                  <c:v>12.42</c:v>
                </c:pt>
                <c:pt idx="372">
                  <c:v>12.44</c:v>
                </c:pt>
                <c:pt idx="373">
                  <c:v>12.46</c:v>
                </c:pt>
                <c:pt idx="374">
                  <c:v>12.48</c:v>
                </c:pt>
                <c:pt idx="375">
                  <c:v>12.5</c:v>
                </c:pt>
                <c:pt idx="376">
                  <c:v>12.52</c:v>
                </c:pt>
                <c:pt idx="377">
                  <c:v>12.54</c:v>
                </c:pt>
                <c:pt idx="378">
                  <c:v>12.56</c:v>
                </c:pt>
                <c:pt idx="379">
                  <c:v>12.58</c:v>
                </c:pt>
                <c:pt idx="380">
                  <c:v>12.6</c:v>
                </c:pt>
                <c:pt idx="381">
                  <c:v>12.62</c:v>
                </c:pt>
                <c:pt idx="382">
                  <c:v>12.64</c:v>
                </c:pt>
                <c:pt idx="383">
                  <c:v>12.66</c:v>
                </c:pt>
                <c:pt idx="384">
                  <c:v>12.68</c:v>
                </c:pt>
                <c:pt idx="385">
                  <c:v>12.7</c:v>
                </c:pt>
                <c:pt idx="386">
                  <c:v>12.72</c:v>
                </c:pt>
                <c:pt idx="387">
                  <c:v>12.74</c:v>
                </c:pt>
                <c:pt idx="388">
                  <c:v>12.76</c:v>
                </c:pt>
                <c:pt idx="389">
                  <c:v>12.78</c:v>
                </c:pt>
                <c:pt idx="390">
                  <c:v>12.8</c:v>
                </c:pt>
                <c:pt idx="391">
                  <c:v>12.82</c:v>
                </c:pt>
                <c:pt idx="392">
                  <c:v>12.84</c:v>
                </c:pt>
                <c:pt idx="393">
                  <c:v>12.86</c:v>
                </c:pt>
                <c:pt idx="394">
                  <c:v>12.88</c:v>
                </c:pt>
                <c:pt idx="395">
                  <c:v>12.9</c:v>
                </c:pt>
                <c:pt idx="396">
                  <c:v>12.92</c:v>
                </c:pt>
                <c:pt idx="397">
                  <c:v>12.94</c:v>
                </c:pt>
                <c:pt idx="398">
                  <c:v>12.96</c:v>
                </c:pt>
                <c:pt idx="399">
                  <c:v>12.98</c:v>
                </c:pt>
                <c:pt idx="400">
                  <c:v>13</c:v>
                </c:pt>
                <c:pt idx="401">
                  <c:v>13.02</c:v>
                </c:pt>
                <c:pt idx="402">
                  <c:v>13.04</c:v>
                </c:pt>
                <c:pt idx="403">
                  <c:v>13.06</c:v>
                </c:pt>
                <c:pt idx="404">
                  <c:v>13.08</c:v>
                </c:pt>
                <c:pt idx="405">
                  <c:v>13.1</c:v>
                </c:pt>
                <c:pt idx="406">
                  <c:v>13.12</c:v>
                </c:pt>
                <c:pt idx="407">
                  <c:v>13.14</c:v>
                </c:pt>
                <c:pt idx="408">
                  <c:v>13.16</c:v>
                </c:pt>
                <c:pt idx="409">
                  <c:v>13.18</c:v>
                </c:pt>
                <c:pt idx="410">
                  <c:v>13.2</c:v>
                </c:pt>
                <c:pt idx="411">
                  <c:v>13.22</c:v>
                </c:pt>
                <c:pt idx="412">
                  <c:v>13.24</c:v>
                </c:pt>
                <c:pt idx="413">
                  <c:v>13.26</c:v>
                </c:pt>
                <c:pt idx="414">
                  <c:v>13.28</c:v>
                </c:pt>
                <c:pt idx="415">
                  <c:v>13.3</c:v>
                </c:pt>
                <c:pt idx="416">
                  <c:v>13.32</c:v>
                </c:pt>
                <c:pt idx="417">
                  <c:v>13.34</c:v>
                </c:pt>
                <c:pt idx="418">
                  <c:v>13.36</c:v>
                </c:pt>
                <c:pt idx="419">
                  <c:v>13.38</c:v>
                </c:pt>
                <c:pt idx="420">
                  <c:v>13.4</c:v>
                </c:pt>
                <c:pt idx="421">
                  <c:v>13.42</c:v>
                </c:pt>
                <c:pt idx="422">
                  <c:v>13.44</c:v>
                </c:pt>
                <c:pt idx="423">
                  <c:v>13.46</c:v>
                </c:pt>
                <c:pt idx="424">
                  <c:v>13.48</c:v>
                </c:pt>
                <c:pt idx="425">
                  <c:v>13.5</c:v>
                </c:pt>
                <c:pt idx="426">
                  <c:v>13.52</c:v>
                </c:pt>
                <c:pt idx="427">
                  <c:v>13.54</c:v>
                </c:pt>
                <c:pt idx="428">
                  <c:v>13.56</c:v>
                </c:pt>
                <c:pt idx="429">
                  <c:v>13.58</c:v>
                </c:pt>
                <c:pt idx="430">
                  <c:v>13.6</c:v>
                </c:pt>
                <c:pt idx="431">
                  <c:v>13.62</c:v>
                </c:pt>
                <c:pt idx="432">
                  <c:v>13.64</c:v>
                </c:pt>
                <c:pt idx="433">
                  <c:v>13.66</c:v>
                </c:pt>
                <c:pt idx="434">
                  <c:v>13.68</c:v>
                </c:pt>
                <c:pt idx="435">
                  <c:v>13.7</c:v>
                </c:pt>
                <c:pt idx="436">
                  <c:v>13.72</c:v>
                </c:pt>
                <c:pt idx="437">
                  <c:v>13.74</c:v>
                </c:pt>
                <c:pt idx="438">
                  <c:v>13.76</c:v>
                </c:pt>
                <c:pt idx="439">
                  <c:v>13.78</c:v>
                </c:pt>
                <c:pt idx="440">
                  <c:v>13.8</c:v>
                </c:pt>
                <c:pt idx="441">
                  <c:v>13.82</c:v>
                </c:pt>
                <c:pt idx="442">
                  <c:v>13.84</c:v>
                </c:pt>
                <c:pt idx="443">
                  <c:v>13.86</c:v>
                </c:pt>
                <c:pt idx="444">
                  <c:v>13.88</c:v>
                </c:pt>
                <c:pt idx="445">
                  <c:v>13.9</c:v>
                </c:pt>
                <c:pt idx="446">
                  <c:v>13.92</c:v>
                </c:pt>
                <c:pt idx="447">
                  <c:v>13.94</c:v>
                </c:pt>
                <c:pt idx="448">
                  <c:v>13.96</c:v>
                </c:pt>
                <c:pt idx="449">
                  <c:v>13.98</c:v>
                </c:pt>
                <c:pt idx="450">
                  <c:v>14</c:v>
                </c:pt>
                <c:pt idx="451">
                  <c:v>14.02</c:v>
                </c:pt>
                <c:pt idx="452">
                  <c:v>14.04</c:v>
                </c:pt>
                <c:pt idx="453">
                  <c:v>14.06</c:v>
                </c:pt>
                <c:pt idx="454">
                  <c:v>14.08</c:v>
                </c:pt>
                <c:pt idx="455">
                  <c:v>14.1</c:v>
                </c:pt>
                <c:pt idx="456">
                  <c:v>14.12</c:v>
                </c:pt>
                <c:pt idx="457">
                  <c:v>14.14</c:v>
                </c:pt>
                <c:pt idx="458">
                  <c:v>14.16</c:v>
                </c:pt>
                <c:pt idx="459">
                  <c:v>14.18</c:v>
                </c:pt>
                <c:pt idx="460">
                  <c:v>14.2</c:v>
                </c:pt>
                <c:pt idx="461">
                  <c:v>14.22</c:v>
                </c:pt>
                <c:pt idx="462">
                  <c:v>14.24</c:v>
                </c:pt>
                <c:pt idx="463">
                  <c:v>14.26</c:v>
                </c:pt>
                <c:pt idx="464">
                  <c:v>14.28</c:v>
                </c:pt>
                <c:pt idx="465">
                  <c:v>14.3</c:v>
                </c:pt>
                <c:pt idx="466">
                  <c:v>14.32</c:v>
                </c:pt>
                <c:pt idx="467">
                  <c:v>14.34</c:v>
                </c:pt>
                <c:pt idx="468">
                  <c:v>14.36</c:v>
                </c:pt>
                <c:pt idx="469">
                  <c:v>14.38</c:v>
                </c:pt>
                <c:pt idx="470">
                  <c:v>14.4</c:v>
                </c:pt>
                <c:pt idx="471">
                  <c:v>14.42</c:v>
                </c:pt>
                <c:pt idx="472">
                  <c:v>14.44</c:v>
                </c:pt>
                <c:pt idx="473">
                  <c:v>14.46</c:v>
                </c:pt>
                <c:pt idx="474">
                  <c:v>14.48</c:v>
                </c:pt>
                <c:pt idx="475">
                  <c:v>14.5</c:v>
                </c:pt>
                <c:pt idx="476">
                  <c:v>14.52</c:v>
                </c:pt>
                <c:pt idx="477">
                  <c:v>14.54</c:v>
                </c:pt>
                <c:pt idx="478">
                  <c:v>14.56</c:v>
                </c:pt>
                <c:pt idx="479">
                  <c:v>14.58</c:v>
                </c:pt>
                <c:pt idx="480">
                  <c:v>14.6</c:v>
                </c:pt>
                <c:pt idx="481">
                  <c:v>14.62</c:v>
                </c:pt>
                <c:pt idx="482">
                  <c:v>14.64</c:v>
                </c:pt>
                <c:pt idx="483">
                  <c:v>14.66</c:v>
                </c:pt>
                <c:pt idx="484">
                  <c:v>14.68</c:v>
                </c:pt>
                <c:pt idx="485">
                  <c:v>14.7</c:v>
                </c:pt>
                <c:pt idx="486">
                  <c:v>14.72</c:v>
                </c:pt>
                <c:pt idx="487">
                  <c:v>14.74</c:v>
                </c:pt>
                <c:pt idx="488">
                  <c:v>14.76</c:v>
                </c:pt>
                <c:pt idx="489">
                  <c:v>14.78</c:v>
                </c:pt>
                <c:pt idx="490">
                  <c:v>14.8</c:v>
                </c:pt>
                <c:pt idx="491">
                  <c:v>14.82</c:v>
                </c:pt>
                <c:pt idx="492">
                  <c:v>14.84</c:v>
                </c:pt>
                <c:pt idx="493">
                  <c:v>14.86</c:v>
                </c:pt>
                <c:pt idx="494">
                  <c:v>14.88</c:v>
                </c:pt>
                <c:pt idx="495">
                  <c:v>14.9</c:v>
                </c:pt>
                <c:pt idx="496">
                  <c:v>14.92</c:v>
                </c:pt>
                <c:pt idx="497">
                  <c:v>14.94</c:v>
                </c:pt>
                <c:pt idx="498">
                  <c:v>14.96</c:v>
                </c:pt>
                <c:pt idx="499">
                  <c:v>14.98</c:v>
                </c:pt>
                <c:pt idx="500">
                  <c:v>15</c:v>
                </c:pt>
                <c:pt idx="501">
                  <c:v>15.02</c:v>
                </c:pt>
                <c:pt idx="502">
                  <c:v>15.04</c:v>
                </c:pt>
                <c:pt idx="503">
                  <c:v>15.06</c:v>
                </c:pt>
                <c:pt idx="504">
                  <c:v>15.08</c:v>
                </c:pt>
                <c:pt idx="505">
                  <c:v>15.1</c:v>
                </c:pt>
                <c:pt idx="506">
                  <c:v>15.12</c:v>
                </c:pt>
                <c:pt idx="507">
                  <c:v>15.14</c:v>
                </c:pt>
                <c:pt idx="508">
                  <c:v>15.16</c:v>
                </c:pt>
                <c:pt idx="509">
                  <c:v>15.18</c:v>
                </c:pt>
                <c:pt idx="510">
                  <c:v>15.2</c:v>
                </c:pt>
                <c:pt idx="511">
                  <c:v>15.22</c:v>
                </c:pt>
                <c:pt idx="512">
                  <c:v>15.24</c:v>
                </c:pt>
                <c:pt idx="513">
                  <c:v>15.26</c:v>
                </c:pt>
                <c:pt idx="514">
                  <c:v>15.28</c:v>
                </c:pt>
                <c:pt idx="515">
                  <c:v>15.3</c:v>
                </c:pt>
                <c:pt idx="516">
                  <c:v>15.32</c:v>
                </c:pt>
                <c:pt idx="517">
                  <c:v>15.34</c:v>
                </c:pt>
                <c:pt idx="518">
                  <c:v>15.36</c:v>
                </c:pt>
                <c:pt idx="519">
                  <c:v>15.38</c:v>
                </c:pt>
                <c:pt idx="520">
                  <c:v>15.4</c:v>
                </c:pt>
                <c:pt idx="521">
                  <c:v>15.42</c:v>
                </c:pt>
                <c:pt idx="522">
                  <c:v>15.44</c:v>
                </c:pt>
                <c:pt idx="523">
                  <c:v>15.46</c:v>
                </c:pt>
                <c:pt idx="524">
                  <c:v>15.48</c:v>
                </c:pt>
                <c:pt idx="525">
                  <c:v>15.5</c:v>
                </c:pt>
                <c:pt idx="526">
                  <c:v>15.52</c:v>
                </c:pt>
                <c:pt idx="527">
                  <c:v>15.54</c:v>
                </c:pt>
                <c:pt idx="528">
                  <c:v>15.56</c:v>
                </c:pt>
                <c:pt idx="529">
                  <c:v>15.58</c:v>
                </c:pt>
                <c:pt idx="530">
                  <c:v>15.6</c:v>
                </c:pt>
                <c:pt idx="531">
                  <c:v>15.62</c:v>
                </c:pt>
                <c:pt idx="532">
                  <c:v>15.64</c:v>
                </c:pt>
                <c:pt idx="533">
                  <c:v>15.66</c:v>
                </c:pt>
                <c:pt idx="534">
                  <c:v>15.68</c:v>
                </c:pt>
                <c:pt idx="535">
                  <c:v>15.7</c:v>
                </c:pt>
                <c:pt idx="536">
                  <c:v>15.72</c:v>
                </c:pt>
                <c:pt idx="537">
                  <c:v>15.74</c:v>
                </c:pt>
                <c:pt idx="538">
                  <c:v>15.76</c:v>
                </c:pt>
                <c:pt idx="539">
                  <c:v>15.78</c:v>
                </c:pt>
                <c:pt idx="540">
                  <c:v>15.8</c:v>
                </c:pt>
                <c:pt idx="541">
                  <c:v>15.82</c:v>
                </c:pt>
                <c:pt idx="542">
                  <c:v>15.84</c:v>
                </c:pt>
                <c:pt idx="543">
                  <c:v>15.86</c:v>
                </c:pt>
                <c:pt idx="544">
                  <c:v>15.88</c:v>
                </c:pt>
                <c:pt idx="545">
                  <c:v>15.9</c:v>
                </c:pt>
                <c:pt idx="546">
                  <c:v>15.92</c:v>
                </c:pt>
                <c:pt idx="547">
                  <c:v>15.94</c:v>
                </c:pt>
                <c:pt idx="548">
                  <c:v>15.96</c:v>
                </c:pt>
                <c:pt idx="549">
                  <c:v>15.98</c:v>
                </c:pt>
                <c:pt idx="550">
                  <c:v>16</c:v>
                </c:pt>
                <c:pt idx="551">
                  <c:v>16.02</c:v>
                </c:pt>
                <c:pt idx="552">
                  <c:v>16.04</c:v>
                </c:pt>
                <c:pt idx="553">
                  <c:v>16.059999999999999</c:v>
                </c:pt>
                <c:pt idx="554">
                  <c:v>16.079999999999998</c:v>
                </c:pt>
                <c:pt idx="555">
                  <c:v>16.100000000000001</c:v>
                </c:pt>
                <c:pt idx="556">
                  <c:v>16.12</c:v>
                </c:pt>
                <c:pt idx="557">
                  <c:v>16.14</c:v>
                </c:pt>
                <c:pt idx="558">
                  <c:v>16.16</c:v>
                </c:pt>
                <c:pt idx="559">
                  <c:v>16.18</c:v>
                </c:pt>
                <c:pt idx="560">
                  <c:v>16.2</c:v>
                </c:pt>
                <c:pt idx="561">
                  <c:v>16.22</c:v>
                </c:pt>
                <c:pt idx="562">
                  <c:v>16.239999999999998</c:v>
                </c:pt>
                <c:pt idx="563">
                  <c:v>16.260000000000002</c:v>
                </c:pt>
                <c:pt idx="564">
                  <c:v>16.28</c:v>
                </c:pt>
                <c:pt idx="565">
                  <c:v>16.3</c:v>
                </c:pt>
                <c:pt idx="566">
                  <c:v>16.32</c:v>
                </c:pt>
                <c:pt idx="567">
                  <c:v>16.34</c:v>
                </c:pt>
                <c:pt idx="568">
                  <c:v>16.36</c:v>
                </c:pt>
                <c:pt idx="569">
                  <c:v>16.38</c:v>
                </c:pt>
                <c:pt idx="570">
                  <c:v>16.399999999999999</c:v>
                </c:pt>
                <c:pt idx="571">
                  <c:v>16.420000000000002</c:v>
                </c:pt>
                <c:pt idx="572">
                  <c:v>16.440000000000001</c:v>
                </c:pt>
                <c:pt idx="573">
                  <c:v>16.46</c:v>
                </c:pt>
                <c:pt idx="574">
                  <c:v>16.48</c:v>
                </c:pt>
                <c:pt idx="575">
                  <c:v>16.5</c:v>
                </c:pt>
                <c:pt idx="576">
                  <c:v>16.52</c:v>
                </c:pt>
                <c:pt idx="577">
                  <c:v>16.54</c:v>
                </c:pt>
                <c:pt idx="578">
                  <c:v>16.559999999999999</c:v>
                </c:pt>
                <c:pt idx="579">
                  <c:v>16.579999999999998</c:v>
                </c:pt>
                <c:pt idx="580">
                  <c:v>16.600000000000001</c:v>
                </c:pt>
                <c:pt idx="581">
                  <c:v>16.62</c:v>
                </c:pt>
                <c:pt idx="582">
                  <c:v>16.64</c:v>
                </c:pt>
                <c:pt idx="583">
                  <c:v>16.66</c:v>
                </c:pt>
                <c:pt idx="584">
                  <c:v>16.68</c:v>
                </c:pt>
                <c:pt idx="585">
                  <c:v>16.7</c:v>
                </c:pt>
                <c:pt idx="586">
                  <c:v>16.72</c:v>
                </c:pt>
                <c:pt idx="587">
                  <c:v>16.739999999999998</c:v>
                </c:pt>
                <c:pt idx="588">
                  <c:v>16.760000000000002</c:v>
                </c:pt>
                <c:pt idx="589">
                  <c:v>16.78</c:v>
                </c:pt>
                <c:pt idx="590">
                  <c:v>16.8</c:v>
                </c:pt>
                <c:pt idx="591">
                  <c:v>16.82</c:v>
                </c:pt>
                <c:pt idx="592">
                  <c:v>16.84</c:v>
                </c:pt>
                <c:pt idx="593">
                  <c:v>16.86</c:v>
                </c:pt>
                <c:pt idx="594">
                  <c:v>16.88</c:v>
                </c:pt>
                <c:pt idx="595">
                  <c:v>16.899999999999999</c:v>
                </c:pt>
                <c:pt idx="596">
                  <c:v>16.920000000000002</c:v>
                </c:pt>
                <c:pt idx="597">
                  <c:v>16.940000000000001</c:v>
                </c:pt>
                <c:pt idx="598">
                  <c:v>16.96</c:v>
                </c:pt>
                <c:pt idx="599">
                  <c:v>16.98</c:v>
                </c:pt>
                <c:pt idx="600">
                  <c:v>17</c:v>
                </c:pt>
                <c:pt idx="601">
                  <c:v>17.02</c:v>
                </c:pt>
                <c:pt idx="602">
                  <c:v>17.04</c:v>
                </c:pt>
                <c:pt idx="603">
                  <c:v>17.059999999999999</c:v>
                </c:pt>
                <c:pt idx="604">
                  <c:v>17.079999999999998</c:v>
                </c:pt>
                <c:pt idx="605">
                  <c:v>17.100000000000001</c:v>
                </c:pt>
                <c:pt idx="606">
                  <c:v>17.12</c:v>
                </c:pt>
                <c:pt idx="607">
                  <c:v>17.14</c:v>
                </c:pt>
                <c:pt idx="608">
                  <c:v>17.16</c:v>
                </c:pt>
                <c:pt idx="609">
                  <c:v>17.18</c:v>
                </c:pt>
                <c:pt idx="610">
                  <c:v>17.2</c:v>
                </c:pt>
                <c:pt idx="611">
                  <c:v>17.22</c:v>
                </c:pt>
                <c:pt idx="612">
                  <c:v>17.239999999999998</c:v>
                </c:pt>
                <c:pt idx="613">
                  <c:v>17.260000000000002</c:v>
                </c:pt>
                <c:pt idx="614">
                  <c:v>17.28</c:v>
                </c:pt>
                <c:pt idx="615">
                  <c:v>17.3</c:v>
                </c:pt>
                <c:pt idx="616">
                  <c:v>17.32</c:v>
                </c:pt>
                <c:pt idx="617">
                  <c:v>17.34</c:v>
                </c:pt>
                <c:pt idx="618">
                  <c:v>17.36</c:v>
                </c:pt>
                <c:pt idx="619">
                  <c:v>17.38</c:v>
                </c:pt>
                <c:pt idx="620">
                  <c:v>17.399999999999999</c:v>
                </c:pt>
                <c:pt idx="621">
                  <c:v>17.420000000000002</c:v>
                </c:pt>
                <c:pt idx="622">
                  <c:v>17.440000000000001</c:v>
                </c:pt>
                <c:pt idx="623">
                  <c:v>17.46</c:v>
                </c:pt>
                <c:pt idx="624">
                  <c:v>17.48</c:v>
                </c:pt>
                <c:pt idx="625">
                  <c:v>17.5</c:v>
                </c:pt>
                <c:pt idx="626">
                  <c:v>17.52</c:v>
                </c:pt>
                <c:pt idx="627">
                  <c:v>17.54</c:v>
                </c:pt>
                <c:pt idx="628">
                  <c:v>17.559999999999999</c:v>
                </c:pt>
                <c:pt idx="629">
                  <c:v>17.579999999999998</c:v>
                </c:pt>
                <c:pt idx="630">
                  <c:v>17.600000000000001</c:v>
                </c:pt>
                <c:pt idx="631">
                  <c:v>17.62</c:v>
                </c:pt>
                <c:pt idx="632">
                  <c:v>17.64</c:v>
                </c:pt>
                <c:pt idx="633">
                  <c:v>17.66</c:v>
                </c:pt>
                <c:pt idx="634">
                  <c:v>17.68</c:v>
                </c:pt>
                <c:pt idx="635">
                  <c:v>17.7</c:v>
                </c:pt>
                <c:pt idx="636">
                  <c:v>17.72</c:v>
                </c:pt>
                <c:pt idx="637">
                  <c:v>17.739999999999998</c:v>
                </c:pt>
                <c:pt idx="638">
                  <c:v>17.760000000000002</c:v>
                </c:pt>
                <c:pt idx="639">
                  <c:v>17.78</c:v>
                </c:pt>
                <c:pt idx="640">
                  <c:v>17.8</c:v>
                </c:pt>
                <c:pt idx="641">
                  <c:v>17.82</c:v>
                </c:pt>
                <c:pt idx="642">
                  <c:v>17.84</c:v>
                </c:pt>
                <c:pt idx="643">
                  <c:v>17.86</c:v>
                </c:pt>
                <c:pt idx="644">
                  <c:v>17.88</c:v>
                </c:pt>
                <c:pt idx="645">
                  <c:v>17.899999999999999</c:v>
                </c:pt>
                <c:pt idx="646">
                  <c:v>17.920000000000002</c:v>
                </c:pt>
                <c:pt idx="647">
                  <c:v>17.940000000000001</c:v>
                </c:pt>
                <c:pt idx="648">
                  <c:v>17.96</c:v>
                </c:pt>
                <c:pt idx="649">
                  <c:v>17.98</c:v>
                </c:pt>
                <c:pt idx="650">
                  <c:v>18</c:v>
                </c:pt>
                <c:pt idx="651">
                  <c:v>18.02</c:v>
                </c:pt>
                <c:pt idx="652">
                  <c:v>18.04</c:v>
                </c:pt>
                <c:pt idx="653">
                  <c:v>18.059999999999999</c:v>
                </c:pt>
                <c:pt idx="654">
                  <c:v>18.079999999999998</c:v>
                </c:pt>
                <c:pt idx="655">
                  <c:v>18.100000000000001</c:v>
                </c:pt>
                <c:pt idx="656">
                  <c:v>18.12</c:v>
                </c:pt>
                <c:pt idx="657">
                  <c:v>18.14</c:v>
                </c:pt>
                <c:pt idx="658">
                  <c:v>18.16</c:v>
                </c:pt>
                <c:pt idx="659">
                  <c:v>18.18</c:v>
                </c:pt>
                <c:pt idx="660">
                  <c:v>18.2</c:v>
                </c:pt>
                <c:pt idx="661">
                  <c:v>18.22</c:v>
                </c:pt>
                <c:pt idx="662">
                  <c:v>18.239999999999998</c:v>
                </c:pt>
                <c:pt idx="663">
                  <c:v>18.260000000000002</c:v>
                </c:pt>
                <c:pt idx="664">
                  <c:v>18.28</c:v>
                </c:pt>
                <c:pt idx="665">
                  <c:v>18.3</c:v>
                </c:pt>
                <c:pt idx="666">
                  <c:v>18.32</c:v>
                </c:pt>
                <c:pt idx="667">
                  <c:v>18.34</c:v>
                </c:pt>
                <c:pt idx="668">
                  <c:v>18.36</c:v>
                </c:pt>
                <c:pt idx="669">
                  <c:v>18.38</c:v>
                </c:pt>
                <c:pt idx="670">
                  <c:v>18.399999999999999</c:v>
                </c:pt>
                <c:pt idx="671">
                  <c:v>18.420000000000002</c:v>
                </c:pt>
                <c:pt idx="672">
                  <c:v>18.440000000000001</c:v>
                </c:pt>
                <c:pt idx="673">
                  <c:v>18.46</c:v>
                </c:pt>
                <c:pt idx="674">
                  <c:v>18.48</c:v>
                </c:pt>
                <c:pt idx="675">
                  <c:v>18.5</c:v>
                </c:pt>
                <c:pt idx="676">
                  <c:v>18.52</c:v>
                </c:pt>
                <c:pt idx="677">
                  <c:v>18.54</c:v>
                </c:pt>
                <c:pt idx="678">
                  <c:v>18.559999999999999</c:v>
                </c:pt>
                <c:pt idx="679">
                  <c:v>18.579999999999998</c:v>
                </c:pt>
                <c:pt idx="680">
                  <c:v>18.600000000000001</c:v>
                </c:pt>
                <c:pt idx="681">
                  <c:v>18.62</c:v>
                </c:pt>
                <c:pt idx="682">
                  <c:v>18.64</c:v>
                </c:pt>
                <c:pt idx="683">
                  <c:v>18.66</c:v>
                </c:pt>
                <c:pt idx="684">
                  <c:v>18.68</c:v>
                </c:pt>
                <c:pt idx="685">
                  <c:v>18.7</c:v>
                </c:pt>
                <c:pt idx="686">
                  <c:v>18.72</c:v>
                </c:pt>
                <c:pt idx="687">
                  <c:v>18.739999999999998</c:v>
                </c:pt>
                <c:pt idx="688">
                  <c:v>18.760000000000002</c:v>
                </c:pt>
                <c:pt idx="689">
                  <c:v>18.78</c:v>
                </c:pt>
                <c:pt idx="690">
                  <c:v>18.8</c:v>
                </c:pt>
                <c:pt idx="691">
                  <c:v>18.82</c:v>
                </c:pt>
                <c:pt idx="692">
                  <c:v>18.84</c:v>
                </c:pt>
                <c:pt idx="693">
                  <c:v>18.86</c:v>
                </c:pt>
                <c:pt idx="694">
                  <c:v>18.88</c:v>
                </c:pt>
                <c:pt idx="695">
                  <c:v>18.899999999999999</c:v>
                </c:pt>
                <c:pt idx="696">
                  <c:v>18.920000000000002</c:v>
                </c:pt>
                <c:pt idx="697">
                  <c:v>18.940000000000001</c:v>
                </c:pt>
                <c:pt idx="698">
                  <c:v>18.96</c:v>
                </c:pt>
                <c:pt idx="699">
                  <c:v>18.98</c:v>
                </c:pt>
                <c:pt idx="700">
                  <c:v>19</c:v>
                </c:pt>
                <c:pt idx="701">
                  <c:v>19.02</c:v>
                </c:pt>
                <c:pt idx="702">
                  <c:v>19.04</c:v>
                </c:pt>
                <c:pt idx="703">
                  <c:v>19.059999999999999</c:v>
                </c:pt>
                <c:pt idx="704">
                  <c:v>19.079999999999998</c:v>
                </c:pt>
                <c:pt idx="705">
                  <c:v>19.100000000000001</c:v>
                </c:pt>
                <c:pt idx="706">
                  <c:v>19.12</c:v>
                </c:pt>
                <c:pt idx="707">
                  <c:v>19.14</c:v>
                </c:pt>
                <c:pt idx="708">
                  <c:v>19.16</c:v>
                </c:pt>
                <c:pt idx="709">
                  <c:v>19.18</c:v>
                </c:pt>
                <c:pt idx="710">
                  <c:v>19.2</c:v>
                </c:pt>
                <c:pt idx="711">
                  <c:v>19.22</c:v>
                </c:pt>
                <c:pt idx="712">
                  <c:v>19.239999999999998</c:v>
                </c:pt>
                <c:pt idx="713">
                  <c:v>19.260000000000002</c:v>
                </c:pt>
                <c:pt idx="714">
                  <c:v>19.28</c:v>
                </c:pt>
                <c:pt idx="715">
                  <c:v>19.3</c:v>
                </c:pt>
                <c:pt idx="716">
                  <c:v>19.32</c:v>
                </c:pt>
                <c:pt idx="717">
                  <c:v>19.34</c:v>
                </c:pt>
                <c:pt idx="718">
                  <c:v>19.36</c:v>
                </c:pt>
                <c:pt idx="719">
                  <c:v>19.38</c:v>
                </c:pt>
                <c:pt idx="720">
                  <c:v>19.399999999999999</c:v>
                </c:pt>
                <c:pt idx="721">
                  <c:v>19.420000000000002</c:v>
                </c:pt>
                <c:pt idx="722">
                  <c:v>19.440000000000001</c:v>
                </c:pt>
                <c:pt idx="723">
                  <c:v>19.46</c:v>
                </c:pt>
                <c:pt idx="724">
                  <c:v>19.48</c:v>
                </c:pt>
                <c:pt idx="725">
                  <c:v>19.5</c:v>
                </c:pt>
                <c:pt idx="726">
                  <c:v>19.52</c:v>
                </c:pt>
                <c:pt idx="727">
                  <c:v>19.54</c:v>
                </c:pt>
                <c:pt idx="728">
                  <c:v>19.559999999999999</c:v>
                </c:pt>
                <c:pt idx="729">
                  <c:v>19.579999999999998</c:v>
                </c:pt>
                <c:pt idx="730">
                  <c:v>19.600000000000001</c:v>
                </c:pt>
                <c:pt idx="731">
                  <c:v>19.62</c:v>
                </c:pt>
                <c:pt idx="732">
                  <c:v>19.64</c:v>
                </c:pt>
                <c:pt idx="733">
                  <c:v>19.66</c:v>
                </c:pt>
                <c:pt idx="734">
                  <c:v>19.68</c:v>
                </c:pt>
                <c:pt idx="735">
                  <c:v>19.7</c:v>
                </c:pt>
                <c:pt idx="736">
                  <c:v>19.72</c:v>
                </c:pt>
                <c:pt idx="737">
                  <c:v>19.739999999999998</c:v>
                </c:pt>
                <c:pt idx="738">
                  <c:v>19.760000000000002</c:v>
                </c:pt>
                <c:pt idx="739">
                  <c:v>19.78</c:v>
                </c:pt>
                <c:pt idx="740">
                  <c:v>19.8</c:v>
                </c:pt>
                <c:pt idx="741">
                  <c:v>19.82</c:v>
                </c:pt>
                <c:pt idx="742">
                  <c:v>19.84</c:v>
                </c:pt>
                <c:pt idx="743">
                  <c:v>19.86</c:v>
                </c:pt>
                <c:pt idx="744">
                  <c:v>19.88</c:v>
                </c:pt>
                <c:pt idx="745">
                  <c:v>19.899999999999999</c:v>
                </c:pt>
                <c:pt idx="746">
                  <c:v>19.920000000000002</c:v>
                </c:pt>
                <c:pt idx="747">
                  <c:v>19.940000000000001</c:v>
                </c:pt>
                <c:pt idx="748">
                  <c:v>19.96</c:v>
                </c:pt>
                <c:pt idx="749">
                  <c:v>19.98</c:v>
                </c:pt>
                <c:pt idx="750">
                  <c:v>20</c:v>
                </c:pt>
                <c:pt idx="751">
                  <c:v>20.02</c:v>
                </c:pt>
                <c:pt idx="752">
                  <c:v>20.04</c:v>
                </c:pt>
                <c:pt idx="753">
                  <c:v>20.059999999999999</c:v>
                </c:pt>
                <c:pt idx="754">
                  <c:v>20.079999999999998</c:v>
                </c:pt>
                <c:pt idx="755">
                  <c:v>20.100000000000001</c:v>
                </c:pt>
                <c:pt idx="756">
                  <c:v>20.12</c:v>
                </c:pt>
                <c:pt idx="757">
                  <c:v>20.14</c:v>
                </c:pt>
                <c:pt idx="758">
                  <c:v>20.16</c:v>
                </c:pt>
                <c:pt idx="759">
                  <c:v>20.18</c:v>
                </c:pt>
                <c:pt idx="760">
                  <c:v>20.2</c:v>
                </c:pt>
                <c:pt idx="761">
                  <c:v>20.22</c:v>
                </c:pt>
                <c:pt idx="762">
                  <c:v>20.239999999999998</c:v>
                </c:pt>
                <c:pt idx="763">
                  <c:v>20.260000000000002</c:v>
                </c:pt>
                <c:pt idx="764">
                  <c:v>20.28</c:v>
                </c:pt>
                <c:pt idx="765">
                  <c:v>20.3</c:v>
                </c:pt>
                <c:pt idx="766">
                  <c:v>20.32</c:v>
                </c:pt>
                <c:pt idx="767">
                  <c:v>20.34</c:v>
                </c:pt>
                <c:pt idx="768">
                  <c:v>20.36</c:v>
                </c:pt>
                <c:pt idx="769">
                  <c:v>20.38</c:v>
                </c:pt>
                <c:pt idx="770">
                  <c:v>20.399999999999999</c:v>
                </c:pt>
                <c:pt idx="771">
                  <c:v>20.420000000000002</c:v>
                </c:pt>
                <c:pt idx="772">
                  <c:v>20.440000000000001</c:v>
                </c:pt>
                <c:pt idx="773">
                  <c:v>20.46</c:v>
                </c:pt>
                <c:pt idx="774">
                  <c:v>20.48</c:v>
                </c:pt>
                <c:pt idx="775">
                  <c:v>20.5</c:v>
                </c:pt>
                <c:pt idx="776">
                  <c:v>20.52</c:v>
                </c:pt>
                <c:pt idx="777">
                  <c:v>20.54</c:v>
                </c:pt>
                <c:pt idx="778">
                  <c:v>20.56</c:v>
                </c:pt>
                <c:pt idx="779">
                  <c:v>20.58</c:v>
                </c:pt>
                <c:pt idx="780">
                  <c:v>20.6</c:v>
                </c:pt>
                <c:pt idx="781">
                  <c:v>20.62</c:v>
                </c:pt>
                <c:pt idx="782">
                  <c:v>20.64</c:v>
                </c:pt>
                <c:pt idx="783">
                  <c:v>20.66</c:v>
                </c:pt>
                <c:pt idx="784">
                  <c:v>20.68</c:v>
                </c:pt>
                <c:pt idx="785">
                  <c:v>20.7</c:v>
                </c:pt>
                <c:pt idx="786">
                  <c:v>20.72</c:v>
                </c:pt>
                <c:pt idx="787">
                  <c:v>20.74</c:v>
                </c:pt>
                <c:pt idx="788">
                  <c:v>20.76</c:v>
                </c:pt>
                <c:pt idx="789">
                  <c:v>20.78</c:v>
                </c:pt>
                <c:pt idx="790">
                  <c:v>20.8</c:v>
                </c:pt>
                <c:pt idx="791">
                  <c:v>20.82</c:v>
                </c:pt>
                <c:pt idx="792">
                  <c:v>20.84</c:v>
                </c:pt>
                <c:pt idx="793">
                  <c:v>20.86</c:v>
                </c:pt>
                <c:pt idx="794">
                  <c:v>20.88</c:v>
                </c:pt>
                <c:pt idx="795">
                  <c:v>20.9</c:v>
                </c:pt>
                <c:pt idx="796">
                  <c:v>20.92</c:v>
                </c:pt>
                <c:pt idx="797">
                  <c:v>20.94</c:v>
                </c:pt>
                <c:pt idx="798">
                  <c:v>20.96</c:v>
                </c:pt>
                <c:pt idx="799">
                  <c:v>20.98</c:v>
                </c:pt>
                <c:pt idx="800">
                  <c:v>21</c:v>
                </c:pt>
                <c:pt idx="801">
                  <c:v>21.02</c:v>
                </c:pt>
                <c:pt idx="802">
                  <c:v>21.04</c:v>
                </c:pt>
                <c:pt idx="803">
                  <c:v>21.06</c:v>
                </c:pt>
                <c:pt idx="804">
                  <c:v>21.08</c:v>
                </c:pt>
                <c:pt idx="805">
                  <c:v>21.1</c:v>
                </c:pt>
                <c:pt idx="806">
                  <c:v>21.12</c:v>
                </c:pt>
                <c:pt idx="807">
                  <c:v>21.14</c:v>
                </c:pt>
                <c:pt idx="808">
                  <c:v>21.16</c:v>
                </c:pt>
                <c:pt idx="809">
                  <c:v>21.18</c:v>
                </c:pt>
                <c:pt idx="810">
                  <c:v>21.2</c:v>
                </c:pt>
                <c:pt idx="811">
                  <c:v>21.22</c:v>
                </c:pt>
                <c:pt idx="812">
                  <c:v>21.24</c:v>
                </c:pt>
                <c:pt idx="813">
                  <c:v>21.26</c:v>
                </c:pt>
                <c:pt idx="814">
                  <c:v>21.28</c:v>
                </c:pt>
                <c:pt idx="815">
                  <c:v>21.3</c:v>
                </c:pt>
                <c:pt idx="816">
                  <c:v>21.32</c:v>
                </c:pt>
                <c:pt idx="817">
                  <c:v>21.34</c:v>
                </c:pt>
                <c:pt idx="818">
                  <c:v>21.36</c:v>
                </c:pt>
                <c:pt idx="819">
                  <c:v>21.38</c:v>
                </c:pt>
                <c:pt idx="820">
                  <c:v>21.4</c:v>
                </c:pt>
                <c:pt idx="821">
                  <c:v>21.42</c:v>
                </c:pt>
                <c:pt idx="822">
                  <c:v>21.44</c:v>
                </c:pt>
                <c:pt idx="823">
                  <c:v>21.46</c:v>
                </c:pt>
                <c:pt idx="824">
                  <c:v>21.48</c:v>
                </c:pt>
                <c:pt idx="825">
                  <c:v>21.5</c:v>
                </c:pt>
                <c:pt idx="826">
                  <c:v>21.52</c:v>
                </c:pt>
                <c:pt idx="827">
                  <c:v>21.54</c:v>
                </c:pt>
                <c:pt idx="828">
                  <c:v>21.56</c:v>
                </c:pt>
                <c:pt idx="829">
                  <c:v>21.58</c:v>
                </c:pt>
                <c:pt idx="830">
                  <c:v>21.6</c:v>
                </c:pt>
                <c:pt idx="831">
                  <c:v>21.62</c:v>
                </c:pt>
                <c:pt idx="832">
                  <c:v>21.64</c:v>
                </c:pt>
                <c:pt idx="833">
                  <c:v>21.66</c:v>
                </c:pt>
                <c:pt idx="834">
                  <c:v>21.68</c:v>
                </c:pt>
                <c:pt idx="835">
                  <c:v>21.7</c:v>
                </c:pt>
                <c:pt idx="836">
                  <c:v>21.72</c:v>
                </c:pt>
                <c:pt idx="837">
                  <c:v>21.74</c:v>
                </c:pt>
                <c:pt idx="838">
                  <c:v>21.76</c:v>
                </c:pt>
                <c:pt idx="839">
                  <c:v>21.78</c:v>
                </c:pt>
                <c:pt idx="840">
                  <c:v>21.8</c:v>
                </c:pt>
                <c:pt idx="841">
                  <c:v>21.82</c:v>
                </c:pt>
                <c:pt idx="842">
                  <c:v>21.84</c:v>
                </c:pt>
                <c:pt idx="843">
                  <c:v>21.86</c:v>
                </c:pt>
                <c:pt idx="844">
                  <c:v>21.88</c:v>
                </c:pt>
                <c:pt idx="845">
                  <c:v>21.9</c:v>
                </c:pt>
                <c:pt idx="846">
                  <c:v>21.92</c:v>
                </c:pt>
                <c:pt idx="847">
                  <c:v>21.94</c:v>
                </c:pt>
                <c:pt idx="848">
                  <c:v>21.96</c:v>
                </c:pt>
                <c:pt idx="849">
                  <c:v>21.98</c:v>
                </c:pt>
                <c:pt idx="850">
                  <c:v>22</c:v>
                </c:pt>
                <c:pt idx="851">
                  <c:v>22.02</c:v>
                </c:pt>
                <c:pt idx="852">
                  <c:v>22.04</c:v>
                </c:pt>
                <c:pt idx="853">
                  <c:v>22.06</c:v>
                </c:pt>
                <c:pt idx="854">
                  <c:v>22.08</c:v>
                </c:pt>
                <c:pt idx="855">
                  <c:v>22.1</c:v>
                </c:pt>
                <c:pt idx="856">
                  <c:v>22.12</c:v>
                </c:pt>
                <c:pt idx="857">
                  <c:v>22.14</c:v>
                </c:pt>
                <c:pt idx="858">
                  <c:v>22.16</c:v>
                </c:pt>
                <c:pt idx="859">
                  <c:v>22.18</c:v>
                </c:pt>
                <c:pt idx="860">
                  <c:v>22.2</c:v>
                </c:pt>
                <c:pt idx="861">
                  <c:v>22.22</c:v>
                </c:pt>
                <c:pt idx="862">
                  <c:v>22.24</c:v>
                </c:pt>
                <c:pt idx="863">
                  <c:v>22.26</c:v>
                </c:pt>
                <c:pt idx="864">
                  <c:v>22.28</c:v>
                </c:pt>
                <c:pt idx="865">
                  <c:v>22.3</c:v>
                </c:pt>
                <c:pt idx="866">
                  <c:v>22.32</c:v>
                </c:pt>
                <c:pt idx="867">
                  <c:v>22.34</c:v>
                </c:pt>
                <c:pt idx="868">
                  <c:v>22.36</c:v>
                </c:pt>
                <c:pt idx="869">
                  <c:v>22.38</c:v>
                </c:pt>
                <c:pt idx="870">
                  <c:v>22.4</c:v>
                </c:pt>
                <c:pt idx="871">
                  <c:v>22.42</c:v>
                </c:pt>
                <c:pt idx="872">
                  <c:v>22.44</c:v>
                </c:pt>
                <c:pt idx="873">
                  <c:v>22.46</c:v>
                </c:pt>
                <c:pt idx="874">
                  <c:v>22.48</c:v>
                </c:pt>
                <c:pt idx="875">
                  <c:v>22.5</c:v>
                </c:pt>
                <c:pt idx="876">
                  <c:v>22.52</c:v>
                </c:pt>
                <c:pt idx="877">
                  <c:v>22.54</c:v>
                </c:pt>
                <c:pt idx="878">
                  <c:v>22.56</c:v>
                </c:pt>
                <c:pt idx="879">
                  <c:v>22.58</c:v>
                </c:pt>
                <c:pt idx="880">
                  <c:v>22.6</c:v>
                </c:pt>
                <c:pt idx="881">
                  <c:v>22.62</c:v>
                </c:pt>
                <c:pt idx="882">
                  <c:v>22.64</c:v>
                </c:pt>
                <c:pt idx="883">
                  <c:v>22.66</c:v>
                </c:pt>
                <c:pt idx="884">
                  <c:v>22.68</c:v>
                </c:pt>
                <c:pt idx="885">
                  <c:v>22.7</c:v>
                </c:pt>
                <c:pt idx="886">
                  <c:v>22.72</c:v>
                </c:pt>
                <c:pt idx="887">
                  <c:v>22.74</c:v>
                </c:pt>
                <c:pt idx="888">
                  <c:v>22.76</c:v>
                </c:pt>
                <c:pt idx="889">
                  <c:v>22.78</c:v>
                </c:pt>
                <c:pt idx="890">
                  <c:v>22.8</c:v>
                </c:pt>
                <c:pt idx="891">
                  <c:v>22.82</c:v>
                </c:pt>
                <c:pt idx="892">
                  <c:v>22.84</c:v>
                </c:pt>
                <c:pt idx="893">
                  <c:v>22.86</c:v>
                </c:pt>
                <c:pt idx="894">
                  <c:v>22.88</c:v>
                </c:pt>
                <c:pt idx="895">
                  <c:v>22.9</c:v>
                </c:pt>
                <c:pt idx="896">
                  <c:v>22.92</c:v>
                </c:pt>
                <c:pt idx="897">
                  <c:v>22.94</c:v>
                </c:pt>
                <c:pt idx="898">
                  <c:v>22.96</c:v>
                </c:pt>
                <c:pt idx="899">
                  <c:v>22.98</c:v>
                </c:pt>
                <c:pt idx="900">
                  <c:v>23</c:v>
                </c:pt>
                <c:pt idx="901">
                  <c:v>23.02</c:v>
                </c:pt>
                <c:pt idx="902">
                  <c:v>23.04</c:v>
                </c:pt>
                <c:pt idx="903">
                  <c:v>23.06</c:v>
                </c:pt>
                <c:pt idx="904">
                  <c:v>23.08</c:v>
                </c:pt>
                <c:pt idx="905">
                  <c:v>23.1</c:v>
                </c:pt>
                <c:pt idx="906">
                  <c:v>23.12</c:v>
                </c:pt>
                <c:pt idx="907">
                  <c:v>23.14</c:v>
                </c:pt>
                <c:pt idx="908">
                  <c:v>23.16</c:v>
                </c:pt>
                <c:pt idx="909">
                  <c:v>23.18</c:v>
                </c:pt>
                <c:pt idx="910">
                  <c:v>23.2</c:v>
                </c:pt>
                <c:pt idx="911">
                  <c:v>23.22</c:v>
                </c:pt>
                <c:pt idx="912">
                  <c:v>23.24</c:v>
                </c:pt>
                <c:pt idx="913">
                  <c:v>23.26</c:v>
                </c:pt>
                <c:pt idx="914">
                  <c:v>23.28</c:v>
                </c:pt>
                <c:pt idx="915">
                  <c:v>23.3</c:v>
                </c:pt>
                <c:pt idx="916">
                  <c:v>23.32</c:v>
                </c:pt>
                <c:pt idx="917">
                  <c:v>23.34</c:v>
                </c:pt>
                <c:pt idx="918">
                  <c:v>23.36</c:v>
                </c:pt>
                <c:pt idx="919">
                  <c:v>23.38</c:v>
                </c:pt>
                <c:pt idx="920">
                  <c:v>23.4</c:v>
                </c:pt>
                <c:pt idx="921">
                  <c:v>23.42</c:v>
                </c:pt>
                <c:pt idx="922">
                  <c:v>23.44</c:v>
                </c:pt>
                <c:pt idx="923">
                  <c:v>23.46</c:v>
                </c:pt>
                <c:pt idx="924">
                  <c:v>23.48</c:v>
                </c:pt>
                <c:pt idx="925">
                  <c:v>23.5</c:v>
                </c:pt>
                <c:pt idx="926">
                  <c:v>23.52</c:v>
                </c:pt>
                <c:pt idx="927">
                  <c:v>23.54</c:v>
                </c:pt>
                <c:pt idx="928">
                  <c:v>23.56</c:v>
                </c:pt>
                <c:pt idx="929">
                  <c:v>23.58</c:v>
                </c:pt>
                <c:pt idx="930">
                  <c:v>23.6</c:v>
                </c:pt>
                <c:pt idx="931">
                  <c:v>23.62</c:v>
                </c:pt>
                <c:pt idx="932">
                  <c:v>23.64</c:v>
                </c:pt>
                <c:pt idx="933">
                  <c:v>23.66</c:v>
                </c:pt>
                <c:pt idx="934">
                  <c:v>23.68</c:v>
                </c:pt>
                <c:pt idx="935">
                  <c:v>23.7</c:v>
                </c:pt>
                <c:pt idx="936">
                  <c:v>23.72</c:v>
                </c:pt>
                <c:pt idx="937">
                  <c:v>23.74</c:v>
                </c:pt>
                <c:pt idx="938">
                  <c:v>23.76</c:v>
                </c:pt>
                <c:pt idx="939">
                  <c:v>23.78</c:v>
                </c:pt>
                <c:pt idx="940">
                  <c:v>23.8</c:v>
                </c:pt>
                <c:pt idx="941">
                  <c:v>23.82</c:v>
                </c:pt>
                <c:pt idx="942">
                  <c:v>23.84</c:v>
                </c:pt>
                <c:pt idx="943">
                  <c:v>23.86</c:v>
                </c:pt>
                <c:pt idx="944">
                  <c:v>23.88</c:v>
                </c:pt>
                <c:pt idx="945">
                  <c:v>23.9</c:v>
                </c:pt>
                <c:pt idx="946">
                  <c:v>23.92</c:v>
                </c:pt>
                <c:pt idx="947">
                  <c:v>23.94</c:v>
                </c:pt>
                <c:pt idx="948">
                  <c:v>23.96</c:v>
                </c:pt>
                <c:pt idx="949">
                  <c:v>23.98</c:v>
                </c:pt>
                <c:pt idx="950">
                  <c:v>24</c:v>
                </c:pt>
                <c:pt idx="951">
                  <c:v>24.02</c:v>
                </c:pt>
                <c:pt idx="952">
                  <c:v>24.04</c:v>
                </c:pt>
                <c:pt idx="953">
                  <c:v>24.06</c:v>
                </c:pt>
                <c:pt idx="954">
                  <c:v>24.08</c:v>
                </c:pt>
                <c:pt idx="955">
                  <c:v>24.1</c:v>
                </c:pt>
                <c:pt idx="956">
                  <c:v>24.12</c:v>
                </c:pt>
                <c:pt idx="957">
                  <c:v>24.14</c:v>
                </c:pt>
                <c:pt idx="958">
                  <c:v>24.16</c:v>
                </c:pt>
                <c:pt idx="959">
                  <c:v>24.18</c:v>
                </c:pt>
                <c:pt idx="960">
                  <c:v>24.2</c:v>
                </c:pt>
                <c:pt idx="961">
                  <c:v>24.22</c:v>
                </c:pt>
                <c:pt idx="962">
                  <c:v>24.24</c:v>
                </c:pt>
                <c:pt idx="963">
                  <c:v>24.26</c:v>
                </c:pt>
                <c:pt idx="964">
                  <c:v>24.28</c:v>
                </c:pt>
                <c:pt idx="965">
                  <c:v>24.3</c:v>
                </c:pt>
                <c:pt idx="966">
                  <c:v>24.32</c:v>
                </c:pt>
                <c:pt idx="967">
                  <c:v>24.34</c:v>
                </c:pt>
                <c:pt idx="968">
                  <c:v>24.36</c:v>
                </c:pt>
                <c:pt idx="969">
                  <c:v>24.38</c:v>
                </c:pt>
                <c:pt idx="970">
                  <c:v>24.4</c:v>
                </c:pt>
                <c:pt idx="971">
                  <c:v>24.42</c:v>
                </c:pt>
                <c:pt idx="972">
                  <c:v>24.44</c:v>
                </c:pt>
                <c:pt idx="973">
                  <c:v>24.46</c:v>
                </c:pt>
                <c:pt idx="974">
                  <c:v>24.48</c:v>
                </c:pt>
                <c:pt idx="975">
                  <c:v>24.5</c:v>
                </c:pt>
                <c:pt idx="976">
                  <c:v>24.52</c:v>
                </c:pt>
                <c:pt idx="977">
                  <c:v>24.54</c:v>
                </c:pt>
                <c:pt idx="978">
                  <c:v>24.56</c:v>
                </c:pt>
                <c:pt idx="979">
                  <c:v>24.58</c:v>
                </c:pt>
                <c:pt idx="980">
                  <c:v>24.6</c:v>
                </c:pt>
                <c:pt idx="981">
                  <c:v>24.62</c:v>
                </c:pt>
                <c:pt idx="982">
                  <c:v>24.64</c:v>
                </c:pt>
                <c:pt idx="983">
                  <c:v>24.66</c:v>
                </c:pt>
                <c:pt idx="984">
                  <c:v>24.68</c:v>
                </c:pt>
                <c:pt idx="985">
                  <c:v>24.7</c:v>
                </c:pt>
                <c:pt idx="986">
                  <c:v>24.72</c:v>
                </c:pt>
                <c:pt idx="987">
                  <c:v>24.74</c:v>
                </c:pt>
                <c:pt idx="988">
                  <c:v>24.76</c:v>
                </c:pt>
                <c:pt idx="989">
                  <c:v>24.78</c:v>
                </c:pt>
                <c:pt idx="990">
                  <c:v>24.8</c:v>
                </c:pt>
                <c:pt idx="991">
                  <c:v>24.82</c:v>
                </c:pt>
                <c:pt idx="992">
                  <c:v>24.84</c:v>
                </c:pt>
                <c:pt idx="993">
                  <c:v>24.86</c:v>
                </c:pt>
                <c:pt idx="994">
                  <c:v>24.88</c:v>
                </c:pt>
                <c:pt idx="995">
                  <c:v>24.9</c:v>
                </c:pt>
                <c:pt idx="996">
                  <c:v>24.92</c:v>
                </c:pt>
                <c:pt idx="997">
                  <c:v>24.94</c:v>
                </c:pt>
                <c:pt idx="998">
                  <c:v>24.96</c:v>
                </c:pt>
                <c:pt idx="999">
                  <c:v>24.98</c:v>
                </c:pt>
                <c:pt idx="1000">
                  <c:v>25</c:v>
                </c:pt>
                <c:pt idx="1001">
                  <c:v>25.02</c:v>
                </c:pt>
                <c:pt idx="1002">
                  <c:v>25.04</c:v>
                </c:pt>
                <c:pt idx="1003">
                  <c:v>25.06</c:v>
                </c:pt>
                <c:pt idx="1004">
                  <c:v>25.08</c:v>
                </c:pt>
                <c:pt idx="1005">
                  <c:v>25.1</c:v>
                </c:pt>
                <c:pt idx="1006">
                  <c:v>25.12</c:v>
                </c:pt>
                <c:pt idx="1007">
                  <c:v>25.14</c:v>
                </c:pt>
                <c:pt idx="1008">
                  <c:v>25.16</c:v>
                </c:pt>
                <c:pt idx="1009">
                  <c:v>25.18</c:v>
                </c:pt>
                <c:pt idx="1010">
                  <c:v>25.2</c:v>
                </c:pt>
                <c:pt idx="1011">
                  <c:v>25.22</c:v>
                </c:pt>
                <c:pt idx="1012">
                  <c:v>25.24</c:v>
                </c:pt>
                <c:pt idx="1013">
                  <c:v>25.26</c:v>
                </c:pt>
                <c:pt idx="1014">
                  <c:v>25.28</c:v>
                </c:pt>
                <c:pt idx="1015">
                  <c:v>25.3</c:v>
                </c:pt>
                <c:pt idx="1016">
                  <c:v>25.32</c:v>
                </c:pt>
                <c:pt idx="1017">
                  <c:v>25.34</c:v>
                </c:pt>
                <c:pt idx="1018">
                  <c:v>25.36</c:v>
                </c:pt>
                <c:pt idx="1019">
                  <c:v>25.38</c:v>
                </c:pt>
                <c:pt idx="1020">
                  <c:v>25.4</c:v>
                </c:pt>
                <c:pt idx="1021">
                  <c:v>25.42</c:v>
                </c:pt>
                <c:pt idx="1022">
                  <c:v>25.44</c:v>
                </c:pt>
                <c:pt idx="1023">
                  <c:v>25.46</c:v>
                </c:pt>
                <c:pt idx="1024">
                  <c:v>25.48</c:v>
                </c:pt>
                <c:pt idx="1025">
                  <c:v>25.5</c:v>
                </c:pt>
                <c:pt idx="1026">
                  <c:v>25.52</c:v>
                </c:pt>
                <c:pt idx="1027">
                  <c:v>25.54</c:v>
                </c:pt>
                <c:pt idx="1028">
                  <c:v>25.56</c:v>
                </c:pt>
                <c:pt idx="1029">
                  <c:v>25.58</c:v>
                </c:pt>
                <c:pt idx="1030">
                  <c:v>25.6</c:v>
                </c:pt>
                <c:pt idx="1031">
                  <c:v>25.62</c:v>
                </c:pt>
                <c:pt idx="1032">
                  <c:v>25.64</c:v>
                </c:pt>
                <c:pt idx="1033">
                  <c:v>25.66</c:v>
                </c:pt>
                <c:pt idx="1034">
                  <c:v>25.68</c:v>
                </c:pt>
                <c:pt idx="1035">
                  <c:v>25.7</c:v>
                </c:pt>
                <c:pt idx="1036">
                  <c:v>25.72</c:v>
                </c:pt>
                <c:pt idx="1037">
                  <c:v>25.74</c:v>
                </c:pt>
                <c:pt idx="1038">
                  <c:v>25.76</c:v>
                </c:pt>
                <c:pt idx="1039">
                  <c:v>25.78</c:v>
                </c:pt>
                <c:pt idx="1040">
                  <c:v>25.8</c:v>
                </c:pt>
                <c:pt idx="1041">
                  <c:v>25.82</c:v>
                </c:pt>
                <c:pt idx="1042">
                  <c:v>25.84</c:v>
                </c:pt>
                <c:pt idx="1043">
                  <c:v>25.86</c:v>
                </c:pt>
                <c:pt idx="1044">
                  <c:v>25.88</c:v>
                </c:pt>
                <c:pt idx="1045">
                  <c:v>25.9</c:v>
                </c:pt>
                <c:pt idx="1046">
                  <c:v>25.92</c:v>
                </c:pt>
                <c:pt idx="1047">
                  <c:v>25.94</c:v>
                </c:pt>
                <c:pt idx="1048">
                  <c:v>25.96</c:v>
                </c:pt>
                <c:pt idx="1049">
                  <c:v>25.98</c:v>
                </c:pt>
                <c:pt idx="1050">
                  <c:v>26</c:v>
                </c:pt>
                <c:pt idx="1051">
                  <c:v>26.02</c:v>
                </c:pt>
                <c:pt idx="1052">
                  <c:v>26.04</c:v>
                </c:pt>
                <c:pt idx="1053">
                  <c:v>26.06</c:v>
                </c:pt>
                <c:pt idx="1054">
                  <c:v>26.08</c:v>
                </c:pt>
                <c:pt idx="1055">
                  <c:v>26.1</c:v>
                </c:pt>
                <c:pt idx="1056">
                  <c:v>26.12</c:v>
                </c:pt>
                <c:pt idx="1057">
                  <c:v>26.14</c:v>
                </c:pt>
                <c:pt idx="1058">
                  <c:v>26.16</c:v>
                </c:pt>
                <c:pt idx="1059">
                  <c:v>26.18</c:v>
                </c:pt>
                <c:pt idx="1060">
                  <c:v>26.2</c:v>
                </c:pt>
                <c:pt idx="1061">
                  <c:v>26.22</c:v>
                </c:pt>
                <c:pt idx="1062">
                  <c:v>26.24</c:v>
                </c:pt>
                <c:pt idx="1063">
                  <c:v>26.26</c:v>
                </c:pt>
                <c:pt idx="1064">
                  <c:v>26.28</c:v>
                </c:pt>
                <c:pt idx="1065">
                  <c:v>26.3</c:v>
                </c:pt>
                <c:pt idx="1066">
                  <c:v>26.32</c:v>
                </c:pt>
                <c:pt idx="1067">
                  <c:v>26.34</c:v>
                </c:pt>
                <c:pt idx="1068">
                  <c:v>26.36</c:v>
                </c:pt>
                <c:pt idx="1069">
                  <c:v>26.38</c:v>
                </c:pt>
                <c:pt idx="1070">
                  <c:v>26.4</c:v>
                </c:pt>
                <c:pt idx="1071">
                  <c:v>26.42</c:v>
                </c:pt>
                <c:pt idx="1072">
                  <c:v>26.44</c:v>
                </c:pt>
                <c:pt idx="1073">
                  <c:v>26.46</c:v>
                </c:pt>
                <c:pt idx="1074">
                  <c:v>26.48</c:v>
                </c:pt>
                <c:pt idx="1075">
                  <c:v>26.5</c:v>
                </c:pt>
                <c:pt idx="1076">
                  <c:v>26.52</c:v>
                </c:pt>
                <c:pt idx="1077">
                  <c:v>26.54</c:v>
                </c:pt>
                <c:pt idx="1078">
                  <c:v>26.56</c:v>
                </c:pt>
                <c:pt idx="1079">
                  <c:v>26.58</c:v>
                </c:pt>
                <c:pt idx="1080">
                  <c:v>26.6</c:v>
                </c:pt>
                <c:pt idx="1081">
                  <c:v>26.62</c:v>
                </c:pt>
                <c:pt idx="1082">
                  <c:v>26.64</c:v>
                </c:pt>
                <c:pt idx="1083">
                  <c:v>26.66</c:v>
                </c:pt>
                <c:pt idx="1084">
                  <c:v>26.68</c:v>
                </c:pt>
                <c:pt idx="1085">
                  <c:v>26.7</c:v>
                </c:pt>
                <c:pt idx="1086">
                  <c:v>26.72</c:v>
                </c:pt>
                <c:pt idx="1087">
                  <c:v>26.74</c:v>
                </c:pt>
                <c:pt idx="1088">
                  <c:v>26.76</c:v>
                </c:pt>
                <c:pt idx="1089">
                  <c:v>26.78</c:v>
                </c:pt>
                <c:pt idx="1090">
                  <c:v>26.8</c:v>
                </c:pt>
                <c:pt idx="1091">
                  <c:v>26.82</c:v>
                </c:pt>
                <c:pt idx="1092">
                  <c:v>26.84</c:v>
                </c:pt>
                <c:pt idx="1093">
                  <c:v>26.86</c:v>
                </c:pt>
                <c:pt idx="1094">
                  <c:v>26.88</c:v>
                </c:pt>
                <c:pt idx="1095">
                  <c:v>26.9</c:v>
                </c:pt>
                <c:pt idx="1096">
                  <c:v>26.92</c:v>
                </c:pt>
                <c:pt idx="1097">
                  <c:v>26.94</c:v>
                </c:pt>
                <c:pt idx="1098">
                  <c:v>26.96</c:v>
                </c:pt>
                <c:pt idx="1099">
                  <c:v>26.98</c:v>
                </c:pt>
                <c:pt idx="1100">
                  <c:v>27</c:v>
                </c:pt>
                <c:pt idx="1101">
                  <c:v>27.02</c:v>
                </c:pt>
                <c:pt idx="1102">
                  <c:v>27.04</c:v>
                </c:pt>
                <c:pt idx="1103">
                  <c:v>27.06</c:v>
                </c:pt>
                <c:pt idx="1104">
                  <c:v>27.08</c:v>
                </c:pt>
                <c:pt idx="1105">
                  <c:v>27.1</c:v>
                </c:pt>
                <c:pt idx="1106">
                  <c:v>27.12</c:v>
                </c:pt>
                <c:pt idx="1107">
                  <c:v>27.14</c:v>
                </c:pt>
                <c:pt idx="1108">
                  <c:v>27.16</c:v>
                </c:pt>
                <c:pt idx="1109">
                  <c:v>27.18</c:v>
                </c:pt>
                <c:pt idx="1110">
                  <c:v>27.2</c:v>
                </c:pt>
                <c:pt idx="1111">
                  <c:v>27.22</c:v>
                </c:pt>
                <c:pt idx="1112">
                  <c:v>27.24</c:v>
                </c:pt>
                <c:pt idx="1113">
                  <c:v>27.26</c:v>
                </c:pt>
                <c:pt idx="1114">
                  <c:v>27.28</c:v>
                </c:pt>
                <c:pt idx="1115">
                  <c:v>27.3</c:v>
                </c:pt>
                <c:pt idx="1116">
                  <c:v>27.32</c:v>
                </c:pt>
                <c:pt idx="1117">
                  <c:v>27.34</c:v>
                </c:pt>
                <c:pt idx="1118">
                  <c:v>27.36</c:v>
                </c:pt>
                <c:pt idx="1119">
                  <c:v>27.38</c:v>
                </c:pt>
                <c:pt idx="1120">
                  <c:v>27.4</c:v>
                </c:pt>
                <c:pt idx="1121">
                  <c:v>27.42</c:v>
                </c:pt>
                <c:pt idx="1122">
                  <c:v>27.44</c:v>
                </c:pt>
                <c:pt idx="1123">
                  <c:v>27.46</c:v>
                </c:pt>
                <c:pt idx="1124">
                  <c:v>27.48</c:v>
                </c:pt>
                <c:pt idx="1125">
                  <c:v>27.5</c:v>
                </c:pt>
                <c:pt idx="1126">
                  <c:v>27.52</c:v>
                </c:pt>
                <c:pt idx="1127">
                  <c:v>27.54</c:v>
                </c:pt>
                <c:pt idx="1128">
                  <c:v>27.56</c:v>
                </c:pt>
                <c:pt idx="1129">
                  <c:v>27.58</c:v>
                </c:pt>
                <c:pt idx="1130">
                  <c:v>27.6</c:v>
                </c:pt>
                <c:pt idx="1131">
                  <c:v>27.62</c:v>
                </c:pt>
                <c:pt idx="1132">
                  <c:v>27.64</c:v>
                </c:pt>
                <c:pt idx="1133">
                  <c:v>27.66</c:v>
                </c:pt>
                <c:pt idx="1134">
                  <c:v>27.68</c:v>
                </c:pt>
                <c:pt idx="1135">
                  <c:v>27.7</c:v>
                </c:pt>
                <c:pt idx="1136">
                  <c:v>27.72</c:v>
                </c:pt>
                <c:pt idx="1137">
                  <c:v>27.74</c:v>
                </c:pt>
                <c:pt idx="1138">
                  <c:v>27.76</c:v>
                </c:pt>
                <c:pt idx="1139">
                  <c:v>27.78</c:v>
                </c:pt>
                <c:pt idx="1140">
                  <c:v>27.8</c:v>
                </c:pt>
                <c:pt idx="1141">
                  <c:v>27.82</c:v>
                </c:pt>
                <c:pt idx="1142">
                  <c:v>27.84</c:v>
                </c:pt>
                <c:pt idx="1143">
                  <c:v>27.86</c:v>
                </c:pt>
                <c:pt idx="1144">
                  <c:v>27.88</c:v>
                </c:pt>
                <c:pt idx="1145">
                  <c:v>27.9</c:v>
                </c:pt>
                <c:pt idx="1146">
                  <c:v>27.92</c:v>
                </c:pt>
                <c:pt idx="1147">
                  <c:v>27.94</c:v>
                </c:pt>
                <c:pt idx="1148">
                  <c:v>27.96</c:v>
                </c:pt>
                <c:pt idx="1149">
                  <c:v>27.98</c:v>
                </c:pt>
                <c:pt idx="1150">
                  <c:v>28</c:v>
                </c:pt>
                <c:pt idx="1151">
                  <c:v>28.02</c:v>
                </c:pt>
                <c:pt idx="1152">
                  <c:v>28.04</c:v>
                </c:pt>
                <c:pt idx="1153">
                  <c:v>28.06</c:v>
                </c:pt>
                <c:pt idx="1154">
                  <c:v>28.08</c:v>
                </c:pt>
                <c:pt idx="1155">
                  <c:v>28.1</c:v>
                </c:pt>
                <c:pt idx="1156">
                  <c:v>28.12</c:v>
                </c:pt>
                <c:pt idx="1157">
                  <c:v>28.14</c:v>
                </c:pt>
                <c:pt idx="1158">
                  <c:v>28.16</c:v>
                </c:pt>
                <c:pt idx="1159">
                  <c:v>28.18</c:v>
                </c:pt>
                <c:pt idx="1160">
                  <c:v>28.2</c:v>
                </c:pt>
                <c:pt idx="1161">
                  <c:v>28.22</c:v>
                </c:pt>
                <c:pt idx="1162">
                  <c:v>28.24</c:v>
                </c:pt>
                <c:pt idx="1163">
                  <c:v>28.26</c:v>
                </c:pt>
                <c:pt idx="1164">
                  <c:v>28.28</c:v>
                </c:pt>
                <c:pt idx="1165">
                  <c:v>28.3</c:v>
                </c:pt>
                <c:pt idx="1166">
                  <c:v>28.32</c:v>
                </c:pt>
                <c:pt idx="1167">
                  <c:v>28.34</c:v>
                </c:pt>
                <c:pt idx="1168">
                  <c:v>28.36</c:v>
                </c:pt>
                <c:pt idx="1169">
                  <c:v>28.38</c:v>
                </c:pt>
                <c:pt idx="1170">
                  <c:v>28.4</c:v>
                </c:pt>
                <c:pt idx="1171">
                  <c:v>28.42</c:v>
                </c:pt>
                <c:pt idx="1172">
                  <c:v>28.44</c:v>
                </c:pt>
                <c:pt idx="1173">
                  <c:v>28.46</c:v>
                </c:pt>
                <c:pt idx="1174">
                  <c:v>28.48</c:v>
                </c:pt>
                <c:pt idx="1175">
                  <c:v>28.5</c:v>
                </c:pt>
                <c:pt idx="1176">
                  <c:v>28.52</c:v>
                </c:pt>
                <c:pt idx="1177">
                  <c:v>28.54</c:v>
                </c:pt>
                <c:pt idx="1178">
                  <c:v>28.56</c:v>
                </c:pt>
                <c:pt idx="1179">
                  <c:v>28.58</c:v>
                </c:pt>
                <c:pt idx="1180">
                  <c:v>28.6</c:v>
                </c:pt>
                <c:pt idx="1181">
                  <c:v>28.62</c:v>
                </c:pt>
                <c:pt idx="1182">
                  <c:v>28.64</c:v>
                </c:pt>
                <c:pt idx="1183">
                  <c:v>28.66</c:v>
                </c:pt>
                <c:pt idx="1184">
                  <c:v>28.68</c:v>
                </c:pt>
                <c:pt idx="1185">
                  <c:v>28.7</c:v>
                </c:pt>
                <c:pt idx="1186">
                  <c:v>28.72</c:v>
                </c:pt>
                <c:pt idx="1187">
                  <c:v>28.74</c:v>
                </c:pt>
                <c:pt idx="1188">
                  <c:v>28.76</c:v>
                </c:pt>
                <c:pt idx="1189">
                  <c:v>28.78</c:v>
                </c:pt>
                <c:pt idx="1190">
                  <c:v>28.8</c:v>
                </c:pt>
                <c:pt idx="1191">
                  <c:v>28.82</c:v>
                </c:pt>
                <c:pt idx="1192">
                  <c:v>28.84</c:v>
                </c:pt>
                <c:pt idx="1193">
                  <c:v>28.86</c:v>
                </c:pt>
                <c:pt idx="1194">
                  <c:v>28.88</c:v>
                </c:pt>
                <c:pt idx="1195">
                  <c:v>28.9</c:v>
                </c:pt>
                <c:pt idx="1196">
                  <c:v>28.92</c:v>
                </c:pt>
                <c:pt idx="1197">
                  <c:v>28.94</c:v>
                </c:pt>
                <c:pt idx="1198">
                  <c:v>28.96</c:v>
                </c:pt>
                <c:pt idx="1199">
                  <c:v>28.98</c:v>
                </c:pt>
                <c:pt idx="1200">
                  <c:v>29</c:v>
                </c:pt>
                <c:pt idx="1201">
                  <c:v>29.02</c:v>
                </c:pt>
                <c:pt idx="1202">
                  <c:v>29.04</c:v>
                </c:pt>
                <c:pt idx="1203">
                  <c:v>29.06</c:v>
                </c:pt>
                <c:pt idx="1204">
                  <c:v>29.08</c:v>
                </c:pt>
                <c:pt idx="1205">
                  <c:v>29.1</c:v>
                </c:pt>
                <c:pt idx="1206">
                  <c:v>29.12</c:v>
                </c:pt>
                <c:pt idx="1207">
                  <c:v>29.14</c:v>
                </c:pt>
                <c:pt idx="1208">
                  <c:v>29.16</c:v>
                </c:pt>
                <c:pt idx="1209">
                  <c:v>29.18</c:v>
                </c:pt>
                <c:pt idx="1210">
                  <c:v>29.2</c:v>
                </c:pt>
                <c:pt idx="1211">
                  <c:v>29.22</c:v>
                </c:pt>
                <c:pt idx="1212">
                  <c:v>29.24</c:v>
                </c:pt>
                <c:pt idx="1213">
                  <c:v>29.26</c:v>
                </c:pt>
                <c:pt idx="1214">
                  <c:v>29.28</c:v>
                </c:pt>
                <c:pt idx="1215">
                  <c:v>29.3</c:v>
                </c:pt>
                <c:pt idx="1216">
                  <c:v>29.32</c:v>
                </c:pt>
                <c:pt idx="1217">
                  <c:v>29.34</c:v>
                </c:pt>
                <c:pt idx="1218">
                  <c:v>29.36</c:v>
                </c:pt>
                <c:pt idx="1219">
                  <c:v>29.38</c:v>
                </c:pt>
                <c:pt idx="1220">
                  <c:v>29.4</c:v>
                </c:pt>
                <c:pt idx="1221">
                  <c:v>29.42</c:v>
                </c:pt>
                <c:pt idx="1222">
                  <c:v>29.44</c:v>
                </c:pt>
                <c:pt idx="1223">
                  <c:v>29.46</c:v>
                </c:pt>
                <c:pt idx="1224">
                  <c:v>29.48</c:v>
                </c:pt>
                <c:pt idx="1225">
                  <c:v>29.5</c:v>
                </c:pt>
                <c:pt idx="1226">
                  <c:v>29.52</c:v>
                </c:pt>
                <c:pt idx="1227">
                  <c:v>29.54</c:v>
                </c:pt>
                <c:pt idx="1228">
                  <c:v>29.56</c:v>
                </c:pt>
                <c:pt idx="1229">
                  <c:v>29.58</c:v>
                </c:pt>
                <c:pt idx="1230">
                  <c:v>29.6</c:v>
                </c:pt>
                <c:pt idx="1231">
                  <c:v>29.62</c:v>
                </c:pt>
                <c:pt idx="1232">
                  <c:v>29.64</c:v>
                </c:pt>
                <c:pt idx="1233">
                  <c:v>29.66</c:v>
                </c:pt>
                <c:pt idx="1234">
                  <c:v>29.68</c:v>
                </c:pt>
                <c:pt idx="1235">
                  <c:v>29.7</c:v>
                </c:pt>
                <c:pt idx="1236">
                  <c:v>29.72</c:v>
                </c:pt>
                <c:pt idx="1237">
                  <c:v>29.74</c:v>
                </c:pt>
                <c:pt idx="1238">
                  <c:v>29.76</c:v>
                </c:pt>
                <c:pt idx="1239">
                  <c:v>29.78</c:v>
                </c:pt>
                <c:pt idx="1240">
                  <c:v>29.8</c:v>
                </c:pt>
                <c:pt idx="1241">
                  <c:v>29.82</c:v>
                </c:pt>
                <c:pt idx="1242">
                  <c:v>29.84</c:v>
                </c:pt>
                <c:pt idx="1243">
                  <c:v>29.86</c:v>
                </c:pt>
                <c:pt idx="1244">
                  <c:v>29.88</c:v>
                </c:pt>
                <c:pt idx="1245">
                  <c:v>29.9</c:v>
                </c:pt>
                <c:pt idx="1246">
                  <c:v>29.92</c:v>
                </c:pt>
                <c:pt idx="1247">
                  <c:v>29.94</c:v>
                </c:pt>
                <c:pt idx="1248">
                  <c:v>29.96</c:v>
                </c:pt>
                <c:pt idx="1249">
                  <c:v>29.98</c:v>
                </c:pt>
                <c:pt idx="1250">
                  <c:v>30</c:v>
                </c:pt>
                <c:pt idx="1251">
                  <c:v>30.02</c:v>
                </c:pt>
                <c:pt idx="1252">
                  <c:v>30.04</c:v>
                </c:pt>
                <c:pt idx="1253">
                  <c:v>30.06</c:v>
                </c:pt>
                <c:pt idx="1254">
                  <c:v>30.08</c:v>
                </c:pt>
                <c:pt idx="1255">
                  <c:v>30.1</c:v>
                </c:pt>
                <c:pt idx="1256">
                  <c:v>30.12</c:v>
                </c:pt>
                <c:pt idx="1257">
                  <c:v>30.14</c:v>
                </c:pt>
                <c:pt idx="1258">
                  <c:v>30.16</c:v>
                </c:pt>
                <c:pt idx="1259">
                  <c:v>30.18</c:v>
                </c:pt>
                <c:pt idx="1260">
                  <c:v>30.2</c:v>
                </c:pt>
                <c:pt idx="1261">
                  <c:v>30.22</c:v>
                </c:pt>
                <c:pt idx="1262">
                  <c:v>30.24</c:v>
                </c:pt>
                <c:pt idx="1263">
                  <c:v>30.26</c:v>
                </c:pt>
                <c:pt idx="1264">
                  <c:v>30.28</c:v>
                </c:pt>
                <c:pt idx="1265">
                  <c:v>30.3</c:v>
                </c:pt>
                <c:pt idx="1266">
                  <c:v>30.32</c:v>
                </c:pt>
                <c:pt idx="1267">
                  <c:v>30.34</c:v>
                </c:pt>
                <c:pt idx="1268">
                  <c:v>30.36</c:v>
                </c:pt>
                <c:pt idx="1269">
                  <c:v>30.38</c:v>
                </c:pt>
                <c:pt idx="1270">
                  <c:v>30.4</c:v>
                </c:pt>
                <c:pt idx="1271">
                  <c:v>30.42</c:v>
                </c:pt>
                <c:pt idx="1272">
                  <c:v>30.44</c:v>
                </c:pt>
                <c:pt idx="1273">
                  <c:v>30.46</c:v>
                </c:pt>
                <c:pt idx="1274">
                  <c:v>30.48</c:v>
                </c:pt>
                <c:pt idx="1275">
                  <c:v>30.5</c:v>
                </c:pt>
                <c:pt idx="1276">
                  <c:v>30.52</c:v>
                </c:pt>
                <c:pt idx="1277">
                  <c:v>30.54</c:v>
                </c:pt>
                <c:pt idx="1278">
                  <c:v>30.56</c:v>
                </c:pt>
                <c:pt idx="1279">
                  <c:v>30.58</c:v>
                </c:pt>
                <c:pt idx="1280">
                  <c:v>30.6</c:v>
                </c:pt>
                <c:pt idx="1281">
                  <c:v>30.62</c:v>
                </c:pt>
                <c:pt idx="1282">
                  <c:v>30.64</c:v>
                </c:pt>
                <c:pt idx="1283">
                  <c:v>30.66</c:v>
                </c:pt>
                <c:pt idx="1284">
                  <c:v>30.68</c:v>
                </c:pt>
                <c:pt idx="1285">
                  <c:v>30.7</c:v>
                </c:pt>
                <c:pt idx="1286">
                  <c:v>30.72</c:v>
                </c:pt>
                <c:pt idx="1287">
                  <c:v>30.74</c:v>
                </c:pt>
                <c:pt idx="1288">
                  <c:v>30.76</c:v>
                </c:pt>
                <c:pt idx="1289">
                  <c:v>30.78</c:v>
                </c:pt>
                <c:pt idx="1290">
                  <c:v>30.8</c:v>
                </c:pt>
                <c:pt idx="1291">
                  <c:v>30.82</c:v>
                </c:pt>
                <c:pt idx="1292">
                  <c:v>30.84</c:v>
                </c:pt>
                <c:pt idx="1293">
                  <c:v>30.86</c:v>
                </c:pt>
                <c:pt idx="1294">
                  <c:v>30.88</c:v>
                </c:pt>
                <c:pt idx="1295">
                  <c:v>30.9</c:v>
                </c:pt>
                <c:pt idx="1296">
                  <c:v>30.92</c:v>
                </c:pt>
                <c:pt idx="1297">
                  <c:v>30.94</c:v>
                </c:pt>
                <c:pt idx="1298">
                  <c:v>30.96</c:v>
                </c:pt>
                <c:pt idx="1299">
                  <c:v>30.98</c:v>
                </c:pt>
                <c:pt idx="1300">
                  <c:v>31</c:v>
                </c:pt>
                <c:pt idx="1301">
                  <c:v>31.02</c:v>
                </c:pt>
                <c:pt idx="1302">
                  <c:v>31.04</c:v>
                </c:pt>
                <c:pt idx="1303">
                  <c:v>31.06</c:v>
                </c:pt>
                <c:pt idx="1304">
                  <c:v>31.08</c:v>
                </c:pt>
                <c:pt idx="1305">
                  <c:v>31.1</c:v>
                </c:pt>
                <c:pt idx="1306">
                  <c:v>31.12</c:v>
                </c:pt>
                <c:pt idx="1307">
                  <c:v>31.14</c:v>
                </c:pt>
                <c:pt idx="1308">
                  <c:v>31.16</c:v>
                </c:pt>
                <c:pt idx="1309">
                  <c:v>31.18</c:v>
                </c:pt>
                <c:pt idx="1310">
                  <c:v>31.2</c:v>
                </c:pt>
                <c:pt idx="1311">
                  <c:v>31.22</c:v>
                </c:pt>
                <c:pt idx="1312">
                  <c:v>31.24</c:v>
                </c:pt>
                <c:pt idx="1313">
                  <c:v>31.26</c:v>
                </c:pt>
                <c:pt idx="1314">
                  <c:v>31.28</c:v>
                </c:pt>
                <c:pt idx="1315">
                  <c:v>31.3</c:v>
                </c:pt>
                <c:pt idx="1316">
                  <c:v>31.32</c:v>
                </c:pt>
                <c:pt idx="1317">
                  <c:v>31.34</c:v>
                </c:pt>
                <c:pt idx="1318">
                  <c:v>31.36</c:v>
                </c:pt>
                <c:pt idx="1319">
                  <c:v>31.38</c:v>
                </c:pt>
                <c:pt idx="1320">
                  <c:v>31.4</c:v>
                </c:pt>
                <c:pt idx="1321">
                  <c:v>31.42</c:v>
                </c:pt>
                <c:pt idx="1322">
                  <c:v>31.44</c:v>
                </c:pt>
                <c:pt idx="1323">
                  <c:v>31.46</c:v>
                </c:pt>
                <c:pt idx="1324">
                  <c:v>31.48</c:v>
                </c:pt>
                <c:pt idx="1325">
                  <c:v>31.5</c:v>
                </c:pt>
                <c:pt idx="1326">
                  <c:v>31.52</c:v>
                </c:pt>
                <c:pt idx="1327">
                  <c:v>31.54</c:v>
                </c:pt>
                <c:pt idx="1328">
                  <c:v>31.56</c:v>
                </c:pt>
                <c:pt idx="1329">
                  <c:v>31.58</c:v>
                </c:pt>
                <c:pt idx="1330">
                  <c:v>31.6</c:v>
                </c:pt>
                <c:pt idx="1331">
                  <c:v>31.62</c:v>
                </c:pt>
                <c:pt idx="1332">
                  <c:v>31.64</c:v>
                </c:pt>
                <c:pt idx="1333">
                  <c:v>31.66</c:v>
                </c:pt>
                <c:pt idx="1334">
                  <c:v>31.68</c:v>
                </c:pt>
                <c:pt idx="1335">
                  <c:v>31.7</c:v>
                </c:pt>
                <c:pt idx="1336">
                  <c:v>31.72</c:v>
                </c:pt>
                <c:pt idx="1337">
                  <c:v>31.74</c:v>
                </c:pt>
                <c:pt idx="1338">
                  <c:v>31.76</c:v>
                </c:pt>
                <c:pt idx="1339">
                  <c:v>31.78</c:v>
                </c:pt>
                <c:pt idx="1340">
                  <c:v>31.8</c:v>
                </c:pt>
                <c:pt idx="1341">
                  <c:v>31.82</c:v>
                </c:pt>
                <c:pt idx="1342">
                  <c:v>31.84</c:v>
                </c:pt>
                <c:pt idx="1343">
                  <c:v>31.86</c:v>
                </c:pt>
                <c:pt idx="1344">
                  <c:v>31.88</c:v>
                </c:pt>
                <c:pt idx="1345">
                  <c:v>31.9</c:v>
                </c:pt>
                <c:pt idx="1346">
                  <c:v>31.92</c:v>
                </c:pt>
                <c:pt idx="1347">
                  <c:v>31.94</c:v>
                </c:pt>
                <c:pt idx="1348">
                  <c:v>31.96</c:v>
                </c:pt>
                <c:pt idx="1349">
                  <c:v>31.98</c:v>
                </c:pt>
                <c:pt idx="1350">
                  <c:v>32</c:v>
                </c:pt>
                <c:pt idx="1351">
                  <c:v>32.020000000000003</c:v>
                </c:pt>
                <c:pt idx="1352">
                  <c:v>32.04</c:v>
                </c:pt>
                <c:pt idx="1353">
                  <c:v>32.06</c:v>
                </c:pt>
                <c:pt idx="1354">
                  <c:v>32.08</c:v>
                </c:pt>
                <c:pt idx="1355">
                  <c:v>32.1</c:v>
                </c:pt>
                <c:pt idx="1356">
                  <c:v>32.119999999999997</c:v>
                </c:pt>
                <c:pt idx="1357">
                  <c:v>32.14</c:v>
                </c:pt>
                <c:pt idx="1358">
                  <c:v>32.159999999999997</c:v>
                </c:pt>
                <c:pt idx="1359">
                  <c:v>32.18</c:v>
                </c:pt>
                <c:pt idx="1360">
                  <c:v>32.200000000000003</c:v>
                </c:pt>
                <c:pt idx="1361">
                  <c:v>32.22</c:v>
                </c:pt>
                <c:pt idx="1362">
                  <c:v>32.24</c:v>
                </c:pt>
                <c:pt idx="1363">
                  <c:v>32.26</c:v>
                </c:pt>
                <c:pt idx="1364">
                  <c:v>32.28</c:v>
                </c:pt>
                <c:pt idx="1365">
                  <c:v>32.299999999999997</c:v>
                </c:pt>
                <c:pt idx="1366">
                  <c:v>32.32</c:v>
                </c:pt>
                <c:pt idx="1367">
                  <c:v>32.340000000000003</c:v>
                </c:pt>
                <c:pt idx="1368">
                  <c:v>32.36</c:v>
                </c:pt>
                <c:pt idx="1369">
                  <c:v>32.380000000000003</c:v>
                </c:pt>
                <c:pt idx="1370">
                  <c:v>32.4</c:v>
                </c:pt>
                <c:pt idx="1371">
                  <c:v>32.42</c:v>
                </c:pt>
                <c:pt idx="1372">
                  <c:v>32.44</c:v>
                </c:pt>
                <c:pt idx="1373">
                  <c:v>32.46</c:v>
                </c:pt>
                <c:pt idx="1374">
                  <c:v>32.479999999999997</c:v>
                </c:pt>
                <c:pt idx="1375">
                  <c:v>32.5</c:v>
                </c:pt>
                <c:pt idx="1376">
                  <c:v>32.520000000000003</c:v>
                </c:pt>
                <c:pt idx="1377">
                  <c:v>32.54</c:v>
                </c:pt>
                <c:pt idx="1378">
                  <c:v>32.56</c:v>
                </c:pt>
                <c:pt idx="1379">
                  <c:v>32.58</c:v>
                </c:pt>
                <c:pt idx="1380">
                  <c:v>32.6</c:v>
                </c:pt>
                <c:pt idx="1381">
                  <c:v>32.619999999999997</c:v>
                </c:pt>
                <c:pt idx="1382">
                  <c:v>32.64</c:v>
                </c:pt>
                <c:pt idx="1383">
                  <c:v>32.659999999999997</c:v>
                </c:pt>
                <c:pt idx="1384">
                  <c:v>32.68</c:v>
                </c:pt>
                <c:pt idx="1385">
                  <c:v>32.700000000000003</c:v>
                </c:pt>
                <c:pt idx="1386">
                  <c:v>32.72</c:v>
                </c:pt>
                <c:pt idx="1387">
                  <c:v>32.74</c:v>
                </c:pt>
                <c:pt idx="1388">
                  <c:v>32.76</c:v>
                </c:pt>
                <c:pt idx="1389">
                  <c:v>32.78</c:v>
                </c:pt>
                <c:pt idx="1390">
                  <c:v>32.799999999999997</c:v>
                </c:pt>
                <c:pt idx="1391">
                  <c:v>32.82</c:v>
                </c:pt>
                <c:pt idx="1392">
                  <c:v>32.840000000000003</c:v>
                </c:pt>
                <c:pt idx="1393">
                  <c:v>32.86</c:v>
                </c:pt>
                <c:pt idx="1394">
                  <c:v>32.880000000000003</c:v>
                </c:pt>
                <c:pt idx="1395">
                  <c:v>32.9</c:v>
                </c:pt>
                <c:pt idx="1396">
                  <c:v>32.92</c:v>
                </c:pt>
                <c:pt idx="1397">
                  <c:v>32.94</c:v>
                </c:pt>
                <c:pt idx="1398">
                  <c:v>32.96</c:v>
                </c:pt>
                <c:pt idx="1399">
                  <c:v>32.979999999999997</c:v>
                </c:pt>
                <c:pt idx="1400">
                  <c:v>33</c:v>
                </c:pt>
                <c:pt idx="1401">
                  <c:v>33.020000000000003</c:v>
                </c:pt>
                <c:pt idx="1402">
                  <c:v>33.04</c:v>
                </c:pt>
                <c:pt idx="1403">
                  <c:v>33.06</c:v>
                </c:pt>
                <c:pt idx="1404">
                  <c:v>33.08</c:v>
                </c:pt>
                <c:pt idx="1405">
                  <c:v>33.1</c:v>
                </c:pt>
                <c:pt idx="1406">
                  <c:v>33.119999999999997</c:v>
                </c:pt>
                <c:pt idx="1407">
                  <c:v>33.14</c:v>
                </c:pt>
                <c:pt idx="1408">
                  <c:v>33.159999999999997</c:v>
                </c:pt>
                <c:pt idx="1409">
                  <c:v>33.18</c:v>
                </c:pt>
                <c:pt idx="1410">
                  <c:v>33.200000000000003</c:v>
                </c:pt>
                <c:pt idx="1411">
                  <c:v>33.22</c:v>
                </c:pt>
                <c:pt idx="1412">
                  <c:v>33.24</c:v>
                </c:pt>
                <c:pt idx="1413">
                  <c:v>33.26</c:v>
                </c:pt>
                <c:pt idx="1414">
                  <c:v>33.28</c:v>
                </c:pt>
                <c:pt idx="1415">
                  <c:v>33.299999999999997</c:v>
                </c:pt>
                <c:pt idx="1416">
                  <c:v>33.32</c:v>
                </c:pt>
                <c:pt idx="1417">
                  <c:v>33.340000000000003</c:v>
                </c:pt>
                <c:pt idx="1418">
                  <c:v>33.36</c:v>
                </c:pt>
                <c:pt idx="1419">
                  <c:v>33.380000000000003</c:v>
                </c:pt>
                <c:pt idx="1420">
                  <c:v>33.4</c:v>
                </c:pt>
                <c:pt idx="1421">
                  <c:v>33.42</c:v>
                </c:pt>
                <c:pt idx="1422">
                  <c:v>33.44</c:v>
                </c:pt>
                <c:pt idx="1423">
                  <c:v>33.46</c:v>
                </c:pt>
                <c:pt idx="1424">
                  <c:v>33.479999999999997</c:v>
                </c:pt>
                <c:pt idx="1425">
                  <c:v>33.5</c:v>
                </c:pt>
                <c:pt idx="1426">
                  <c:v>33.520000000000003</c:v>
                </c:pt>
                <c:pt idx="1427">
                  <c:v>33.54</c:v>
                </c:pt>
                <c:pt idx="1428">
                  <c:v>33.56</c:v>
                </c:pt>
                <c:pt idx="1429">
                  <c:v>33.58</c:v>
                </c:pt>
                <c:pt idx="1430">
                  <c:v>33.6</c:v>
                </c:pt>
                <c:pt idx="1431">
                  <c:v>33.619999999999997</c:v>
                </c:pt>
                <c:pt idx="1432">
                  <c:v>33.64</c:v>
                </c:pt>
                <c:pt idx="1433">
                  <c:v>33.659999999999997</c:v>
                </c:pt>
                <c:pt idx="1434">
                  <c:v>33.68</c:v>
                </c:pt>
                <c:pt idx="1435">
                  <c:v>33.700000000000003</c:v>
                </c:pt>
                <c:pt idx="1436">
                  <c:v>33.72</c:v>
                </c:pt>
                <c:pt idx="1437">
                  <c:v>33.74</c:v>
                </c:pt>
                <c:pt idx="1438">
                  <c:v>33.76</c:v>
                </c:pt>
                <c:pt idx="1439">
                  <c:v>33.78</c:v>
                </c:pt>
                <c:pt idx="1440">
                  <c:v>33.799999999999997</c:v>
                </c:pt>
                <c:pt idx="1441">
                  <c:v>33.82</c:v>
                </c:pt>
                <c:pt idx="1442">
                  <c:v>33.840000000000003</c:v>
                </c:pt>
                <c:pt idx="1443">
                  <c:v>33.86</c:v>
                </c:pt>
                <c:pt idx="1444">
                  <c:v>33.880000000000003</c:v>
                </c:pt>
                <c:pt idx="1445">
                  <c:v>33.9</c:v>
                </c:pt>
                <c:pt idx="1446">
                  <c:v>33.92</c:v>
                </c:pt>
                <c:pt idx="1447">
                  <c:v>33.94</c:v>
                </c:pt>
                <c:pt idx="1448">
                  <c:v>33.96</c:v>
                </c:pt>
                <c:pt idx="1449">
                  <c:v>33.979999999999997</c:v>
                </c:pt>
                <c:pt idx="1450">
                  <c:v>34</c:v>
                </c:pt>
                <c:pt idx="1451">
                  <c:v>34.020000000000003</c:v>
                </c:pt>
                <c:pt idx="1452">
                  <c:v>34.04</c:v>
                </c:pt>
                <c:pt idx="1453">
                  <c:v>34.06</c:v>
                </c:pt>
                <c:pt idx="1454">
                  <c:v>34.08</c:v>
                </c:pt>
                <c:pt idx="1455">
                  <c:v>34.1</c:v>
                </c:pt>
                <c:pt idx="1456">
                  <c:v>34.119999999999997</c:v>
                </c:pt>
                <c:pt idx="1457">
                  <c:v>34.14</c:v>
                </c:pt>
                <c:pt idx="1458">
                  <c:v>34.159999999999997</c:v>
                </c:pt>
                <c:pt idx="1459">
                  <c:v>34.18</c:v>
                </c:pt>
                <c:pt idx="1460">
                  <c:v>34.200000000000003</c:v>
                </c:pt>
                <c:pt idx="1461">
                  <c:v>34.22</c:v>
                </c:pt>
                <c:pt idx="1462">
                  <c:v>34.24</c:v>
                </c:pt>
                <c:pt idx="1463">
                  <c:v>34.26</c:v>
                </c:pt>
                <c:pt idx="1464">
                  <c:v>34.28</c:v>
                </c:pt>
                <c:pt idx="1465">
                  <c:v>34.299999999999997</c:v>
                </c:pt>
                <c:pt idx="1466">
                  <c:v>34.32</c:v>
                </c:pt>
                <c:pt idx="1467">
                  <c:v>34.340000000000003</c:v>
                </c:pt>
                <c:pt idx="1468">
                  <c:v>34.36</c:v>
                </c:pt>
                <c:pt idx="1469">
                  <c:v>34.380000000000003</c:v>
                </c:pt>
                <c:pt idx="1470">
                  <c:v>34.4</c:v>
                </c:pt>
                <c:pt idx="1471">
                  <c:v>34.42</c:v>
                </c:pt>
                <c:pt idx="1472">
                  <c:v>34.44</c:v>
                </c:pt>
                <c:pt idx="1473">
                  <c:v>34.46</c:v>
                </c:pt>
                <c:pt idx="1474">
                  <c:v>34.479999999999997</c:v>
                </c:pt>
                <c:pt idx="1475">
                  <c:v>34.5</c:v>
                </c:pt>
                <c:pt idx="1476">
                  <c:v>34.520000000000003</c:v>
                </c:pt>
                <c:pt idx="1477">
                  <c:v>34.54</c:v>
                </c:pt>
                <c:pt idx="1478">
                  <c:v>34.56</c:v>
                </c:pt>
                <c:pt idx="1479">
                  <c:v>34.58</c:v>
                </c:pt>
                <c:pt idx="1480">
                  <c:v>34.6</c:v>
                </c:pt>
                <c:pt idx="1481">
                  <c:v>34.619999999999997</c:v>
                </c:pt>
                <c:pt idx="1482">
                  <c:v>34.64</c:v>
                </c:pt>
                <c:pt idx="1483">
                  <c:v>34.659999999999997</c:v>
                </c:pt>
                <c:pt idx="1484">
                  <c:v>34.68</c:v>
                </c:pt>
                <c:pt idx="1485">
                  <c:v>34.700000000000003</c:v>
                </c:pt>
                <c:pt idx="1486">
                  <c:v>34.72</c:v>
                </c:pt>
                <c:pt idx="1487">
                  <c:v>34.74</c:v>
                </c:pt>
                <c:pt idx="1488">
                  <c:v>34.76</c:v>
                </c:pt>
                <c:pt idx="1489">
                  <c:v>34.78</c:v>
                </c:pt>
                <c:pt idx="1490">
                  <c:v>34.799999999999997</c:v>
                </c:pt>
                <c:pt idx="1491">
                  <c:v>34.82</c:v>
                </c:pt>
                <c:pt idx="1492">
                  <c:v>34.840000000000003</c:v>
                </c:pt>
                <c:pt idx="1493">
                  <c:v>34.86</c:v>
                </c:pt>
                <c:pt idx="1494">
                  <c:v>34.880000000000003</c:v>
                </c:pt>
                <c:pt idx="1495">
                  <c:v>34.9</c:v>
                </c:pt>
                <c:pt idx="1496">
                  <c:v>34.92</c:v>
                </c:pt>
                <c:pt idx="1497">
                  <c:v>34.94</c:v>
                </c:pt>
                <c:pt idx="1498">
                  <c:v>34.96</c:v>
                </c:pt>
                <c:pt idx="1499">
                  <c:v>34.979999999999997</c:v>
                </c:pt>
                <c:pt idx="1500">
                  <c:v>35</c:v>
                </c:pt>
                <c:pt idx="1501">
                  <c:v>35.020000000000003</c:v>
                </c:pt>
                <c:pt idx="1502">
                  <c:v>35.04</c:v>
                </c:pt>
                <c:pt idx="1503">
                  <c:v>35.06</c:v>
                </c:pt>
                <c:pt idx="1504">
                  <c:v>35.08</c:v>
                </c:pt>
                <c:pt idx="1505">
                  <c:v>35.1</c:v>
                </c:pt>
                <c:pt idx="1506">
                  <c:v>35.119999999999997</c:v>
                </c:pt>
                <c:pt idx="1507">
                  <c:v>35.14</c:v>
                </c:pt>
                <c:pt idx="1508">
                  <c:v>35.159999999999997</c:v>
                </c:pt>
                <c:pt idx="1509">
                  <c:v>35.18</c:v>
                </c:pt>
                <c:pt idx="1510">
                  <c:v>35.200000000000003</c:v>
                </c:pt>
                <c:pt idx="1511">
                  <c:v>35.22</c:v>
                </c:pt>
                <c:pt idx="1512">
                  <c:v>35.24</c:v>
                </c:pt>
                <c:pt idx="1513">
                  <c:v>35.26</c:v>
                </c:pt>
                <c:pt idx="1514">
                  <c:v>35.28</c:v>
                </c:pt>
                <c:pt idx="1515">
                  <c:v>35.299999999999997</c:v>
                </c:pt>
                <c:pt idx="1516">
                  <c:v>35.32</c:v>
                </c:pt>
                <c:pt idx="1517">
                  <c:v>35.340000000000003</c:v>
                </c:pt>
                <c:pt idx="1518">
                  <c:v>35.36</c:v>
                </c:pt>
                <c:pt idx="1519">
                  <c:v>35.380000000000003</c:v>
                </c:pt>
                <c:pt idx="1520">
                  <c:v>35.4</c:v>
                </c:pt>
                <c:pt idx="1521">
                  <c:v>35.42</c:v>
                </c:pt>
                <c:pt idx="1522">
                  <c:v>35.44</c:v>
                </c:pt>
                <c:pt idx="1523">
                  <c:v>35.46</c:v>
                </c:pt>
                <c:pt idx="1524">
                  <c:v>35.479999999999997</c:v>
                </c:pt>
                <c:pt idx="1525">
                  <c:v>35.5</c:v>
                </c:pt>
                <c:pt idx="1526">
                  <c:v>35.520000000000003</c:v>
                </c:pt>
                <c:pt idx="1527">
                  <c:v>35.54</c:v>
                </c:pt>
                <c:pt idx="1528">
                  <c:v>35.56</c:v>
                </c:pt>
                <c:pt idx="1529">
                  <c:v>35.58</c:v>
                </c:pt>
                <c:pt idx="1530">
                  <c:v>35.6</c:v>
                </c:pt>
                <c:pt idx="1531">
                  <c:v>35.619999999999997</c:v>
                </c:pt>
                <c:pt idx="1532">
                  <c:v>35.64</c:v>
                </c:pt>
                <c:pt idx="1533">
                  <c:v>35.659999999999997</c:v>
                </c:pt>
                <c:pt idx="1534">
                  <c:v>35.68</c:v>
                </c:pt>
                <c:pt idx="1535">
                  <c:v>35.700000000000003</c:v>
                </c:pt>
                <c:pt idx="1536">
                  <c:v>35.72</c:v>
                </c:pt>
                <c:pt idx="1537">
                  <c:v>35.74</c:v>
                </c:pt>
                <c:pt idx="1538">
                  <c:v>35.76</c:v>
                </c:pt>
                <c:pt idx="1539">
                  <c:v>35.78</c:v>
                </c:pt>
                <c:pt idx="1540">
                  <c:v>35.799999999999997</c:v>
                </c:pt>
                <c:pt idx="1541">
                  <c:v>35.82</c:v>
                </c:pt>
                <c:pt idx="1542">
                  <c:v>35.840000000000003</c:v>
                </c:pt>
                <c:pt idx="1543">
                  <c:v>35.86</c:v>
                </c:pt>
                <c:pt idx="1544">
                  <c:v>35.880000000000003</c:v>
                </c:pt>
                <c:pt idx="1545">
                  <c:v>35.9</c:v>
                </c:pt>
                <c:pt idx="1546">
                  <c:v>35.92</c:v>
                </c:pt>
                <c:pt idx="1547">
                  <c:v>35.94</c:v>
                </c:pt>
                <c:pt idx="1548">
                  <c:v>35.96</c:v>
                </c:pt>
                <c:pt idx="1549">
                  <c:v>35.979999999999997</c:v>
                </c:pt>
                <c:pt idx="1550">
                  <c:v>36</c:v>
                </c:pt>
                <c:pt idx="1551">
                  <c:v>36.020000000000003</c:v>
                </c:pt>
                <c:pt idx="1552">
                  <c:v>36.04</c:v>
                </c:pt>
                <c:pt idx="1553">
                  <c:v>36.06</c:v>
                </c:pt>
                <c:pt idx="1554">
                  <c:v>36.08</c:v>
                </c:pt>
                <c:pt idx="1555">
                  <c:v>36.1</c:v>
                </c:pt>
                <c:pt idx="1556">
                  <c:v>36.119999999999997</c:v>
                </c:pt>
                <c:pt idx="1557">
                  <c:v>36.14</c:v>
                </c:pt>
                <c:pt idx="1558">
                  <c:v>36.159999999999997</c:v>
                </c:pt>
                <c:pt idx="1559">
                  <c:v>36.18</c:v>
                </c:pt>
                <c:pt idx="1560">
                  <c:v>36.200000000000003</c:v>
                </c:pt>
                <c:pt idx="1561">
                  <c:v>36.22</c:v>
                </c:pt>
                <c:pt idx="1562">
                  <c:v>36.24</c:v>
                </c:pt>
                <c:pt idx="1563">
                  <c:v>36.26</c:v>
                </c:pt>
                <c:pt idx="1564">
                  <c:v>36.28</c:v>
                </c:pt>
                <c:pt idx="1565">
                  <c:v>36.299999999999997</c:v>
                </c:pt>
                <c:pt idx="1566">
                  <c:v>36.32</c:v>
                </c:pt>
                <c:pt idx="1567">
                  <c:v>36.340000000000003</c:v>
                </c:pt>
                <c:pt idx="1568">
                  <c:v>36.36</c:v>
                </c:pt>
                <c:pt idx="1569">
                  <c:v>36.380000000000003</c:v>
                </c:pt>
                <c:pt idx="1570">
                  <c:v>36.4</c:v>
                </c:pt>
                <c:pt idx="1571">
                  <c:v>36.42</c:v>
                </c:pt>
                <c:pt idx="1572">
                  <c:v>36.44</c:v>
                </c:pt>
                <c:pt idx="1573">
                  <c:v>36.46</c:v>
                </c:pt>
                <c:pt idx="1574">
                  <c:v>36.479999999999997</c:v>
                </c:pt>
                <c:pt idx="1575">
                  <c:v>36.5</c:v>
                </c:pt>
                <c:pt idx="1576">
                  <c:v>36.520000000000003</c:v>
                </c:pt>
                <c:pt idx="1577">
                  <c:v>36.54</c:v>
                </c:pt>
                <c:pt idx="1578">
                  <c:v>36.56</c:v>
                </c:pt>
                <c:pt idx="1579">
                  <c:v>36.58</c:v>
                </c:pt>
                <c:pt idx="1580">
                  <c:v>36.6</c:v>
                </c:pt>
                <c:pt idx="1581">
                  <c:v>36.619999999999997</c:v>
                </c:pt>
                <c:pt idx="1582">
                  <c:v>36.64</c:v>
                </c:pt>
                <c:pt idx="1583">
                  <c:v>36.659999999999997</c:v>
                </c:pt>
                <c:pt idx="1584">
                  <c:v>36.68</c:v>
                </c:pt>
                <c:pt idx="1585">
                  <c:v>36.700000000000003</c:v>
                </c:pt>
                <c:pt idx="1586">
                  <c:v>36.72</c:v>
                </c:pt>
                <c:pt idx="1587">
                  <c:v>36.74</c:v>
                </c:pt>
                <c:pt idx="1588">
                  <c:v>36.76</c:v>
                </c:pt>
                <c:pt idx="1589">
                  <c:v>36.78</c:v>
                </c:pt>
                <c:pt idx="1590">
                  <c:v>36.799999999999997</c:v>
                </c:pt>
                <c:pt idx="1591">
                  <c:v>36.82</c:v>
                </c:pt>
                <c:pt idx="1592">
                  <c:v>36.840000000000003</c:v>
                </c:pt>
                <c:pt idx="1593">
                  <c:v>36.86</c:v>
                </c:pt>
                <c:pt idx="1594">
                  <c:v>36.880000000000003</c:v>
                </c:pt>
                <c:pt idx="1595">
                  <c:v>36.9</c:v>
                </c:pt>
                <c:pt idx="1596">
                  <c:v>36.92</c:v>
                </c:pt>
                <c:pt idx="1597">
                  <c:v>36.94</c:v>
                </c:pt>
                <c:pt idx="1598">
                  <c:v>36.96</c:v>
                </c:pt>
                <c:pt idx="1599">
                  <c:v>36.979999999999997</c:v>
                </c:pt>
                <c:pt idx="1600">
                  <c:v>37</c:v>
                </c:pt>
                <c:pt idx="1601">
                  <c:v>37.020000000000003</c:v>
                </c:pt>
                <c:pt idx="1602">
                  <c:v>37.04</c:v>
                </c:pt>
                <c:pt idx="1603">
                  <c:v>37.06</c:v>
                </c:pt>
                <c:pt idx="1604">
                  <c:v>37.08</c:v>
                </c:pt>
                <c:pt idx="1605">
                  <c:v>37.1</c:v>
                </c:pt>
                <c:pt idx="1606">
                  <c:v>37.119999999999997</c:v>
                </c:pt>
                <c:pt idx="1607">
                  <c:v>37.14</c:v>
                </c:pt>
                <c:pt idx="1608">
                  <c:v>37.159999999999997</c:v>
                </c:pt>
                <c:pt idx="1609">
                  <c:v>37.18</c:v>
                </c:pt>
                <c:pt idx="1610">
                  <c:v>37.200000000000003</c:v>
                </c:pt>
                <c:pt idx="1611">
                  <c:v>37.22</c:v>
                </c:pt>
                <c:pt idx="1612">
                  <c:v>37.24</c:v>
                </c:pt>
                <c:pt idx="1613">
                  <c:v>37.26</c:v>
                </c:pt>
                <c:pt idx="1614">
                  <c:v>37.28</c:v>
                </c:pt>
                <c:pt idx="1615">
                  <c:v>37.299999999999997</c:v>
                </c:pt>
                <c:pt idx="1616">
                  <c:v>37.32</c:v>
                </c:pt>
                <c:pt idx="1617">
                  <c:v>37.340000000000003</c:v>
                </c:pt>
                <c:pt idx="1618">
                  <c:v>37.36</c:v>
                </c:pt>
                <c:pt idx="1619">
                  <c:v>37.380000000000003</c:v>
                </c:pt>
                <c:pt idx="1620">
                  <c:v>37.4</c:v>
                </c:pt>
                <c:pt idx="1621">
                  <c:v>37.42</c:v>
                </c:pt>
                <c:pt idx="1622">
                  <c:v>37.44</c:v>
                </c:pt>
                <c:pt idx="1623">
                  <c:v>37.46</c:v>
                </c:pt>
                <c:pt idx="1624">
                  <c:v>37.479999999999997</c:v>
                </c:pt>
                <c:pt idx="1625">
                  <c:v>37.5</c:v>
                </c:pt>
                <c:pt idx="1626">
                  <c:v>37.520000000000003</c:v>
                </c:pt>
                <c:pt idx="1627">
                  <c:v>37.54</c:v>
                </c:pt>
                <c:pt idx="1628">
                  <c:v>37.56</c:v>
                </c:pt>
                <c:pt idx="1629">
                  <c:v>37.58</c:v>
                </c:pt>
                <c:pt idx="1630">
                  <c:v>37.6</c:v>
                </c:pt>
                <c:pt idx="1631">
                  <c:v>37.619999999999997</c:v>
                </c:pt>
                <c:pt idx="1632">
                  <c:v>37.64</c:v>
                </c:pt>
                <c:pt idx="1633">
                  <c:v>37.659999999999997</c:v>
                </c:pt>
                <c:pt idx="1634">
                  <c:v>37.68</c:v>
                </c:pt>
                <c:pt idx="1635">
                  <c:v>37.700000000000003</c:v>
                </c:pt>
                <c:pt idx="1636">
                  <c:v>37.72</c:v>
                </c:pt>
                <c:pt idx="1637">
                  <c:v>37.74</c:v>
                </c:pt>
                <c:pt idx="1638">
                  <c:v>37.76</c:v>
                </c:pt>
                <c:pt idx="1639">
                  <c:v>37.78</c:v>
                </c:pt>
                <c:pt idx="1640">
                  <c:v>37.799999999999997</c:v>
                </c:pt>
                <c:pt idx="1641">
                  <c:v>37.82</c:v>
                </c:pt>
                <c:pt idx="1642">
                  <c:v>37.840000000000003</c:v>
                </c:pt>
                <c:pt idx="1643">
                  <c:v>37.86</c:v>
                </c:pt>
                <c:pt idx="1644">
                  <c:v>37.880000000000003</c:v>
                </c:pt>
                <c:pt idx="1645">
                  <c:v>37.9</c:v>
                </c:pt>
                <c:pt idx="1646">
                  <c:v>37.92</c:v>
                </c:pt>
                <c:pt idx="1647">
                  <c:v>37.94</c:v>
                </c:pt>
                <c:pt idx="1648">
                  <c:v>37.96</c:v>
                </c:pt>
                <c:pt idx="1649">
                  <c:v>37.979999999999997</c:v>
                </c:pt>
                <c:pt idx="1650">
                  <c:v>38</c:v>
                </c:pt>
                <c:pt idx="1651">
                  <c:v>38.020000000000003</c:v>
                </c:pt>
                <c:pt idx="1652">
                  <c:v>38.04</c:v>
                </c:pt>
                <c:pt idx="1653">
                  <c:v>38.06</c:v>
                </c:pt>
                <c:pt idx="1654">
                  <c:v>38.08</c:v>
                </c:pt>
                <c:pt idx="1655">
                  <c:v>38.1</c:v>
                </c:pt>
                <c:pt idx="1656">
                  <c:v>38.119999999999997</c:v>
                </c:pt>
                <c:pt idx="1657">
                  <c:v>38.14</c:v>
                </c:pt>
                <c:pt idx="1658">
                  <c:v>38.159999999999997</c:v>
                </c:pt>
                <c:pt idx="1659">
                  <c:v>38.18</c:v>
                </c:pt>
                <c:pt idx="1660">
                  <c:v>38.200000000000003</c:v>
                </c:pt>
                <c:pt idx="1661">
                  <c:v>38.22</c:v>
                </c:pt>
                <c:pt idx="1662">
                  <c:v>38.24</c:v>
                </c:pt>
                <c:pt idx="1663">
                  <c:v>38.26</c:v>
                </c:pt>
                <c:pt idx="1664">
                  <c:v>38.28</c:v>
                </c:pt>
                <c:pt idx="1665">
                  <c:v>38.299999999999997</c:v>
                </c:pt>
                <c:pt idx="1666">
                  <c:v>38.32</c:v>
                </c:pt>
                <c:pt idx="1667">
                  <c:v>38.340000000000003</c:v>
                </c:pt>
                <c:pt idx="1668">
                  <c:v>38.36</c:v>
                </c:pt>
                <c:pt idx="1669">
                  <c:v>38.380000000000003</c:v>
                </c:pt>
                <c:pt idx="1670">
                  <c:v>38.4</c:v>
                </c:pt>
                <c:pt idx="1671">
                  <c:v>38.42</c:v>
                </c:pt>
                <c:pt idx="1672">
                  <c:v>38.44</c:v>
                </c:pt>
                <c:pt idx="1673">
                  <c:v>38.46</c:v>
                </c:pt>
                <c:pt idx="1674">
                  <c:v>38.479999999999997</c:v>
                </c:pt>
                <c:pt idx="1675">
                  <c:v>38.5</c:v>
                </c:pt>
                <c:pt idx="1676">
                  <c:v>38.520000000000003</c:v>
                </c:pt>
                <c:pt idx="1677">
                  <c:v>38.54</c:v>
                </c:pt>
                <c:pt idx="1678">
                  <c:v>38.56</c:v>
                </c:pt>
                <c:pt idx="1679">
                  <c:v>38.58</c:v>
                </c:pt>
                <c:pt idx="1680">
                  <c:v>38.6</c:v>
                </c:pt>
                <c:pt idx="1681">
                  <c:v>38.619999999999997</c:v>
                </c:pt>
                <c:pt idx="1682">
                  <c:v>38.64</c:v>
                </c:pt>
                <c:pt idx="1683">
                  <c:v>38.659999999999997</c:v>
                </c:pt>
                <c:pt idx="1684">
                  <c:v>38.68</c:v>
                </c:pt>
                <c:pt idx="1685">
                  <c:v>38.700000000000003</c:v>
                </c:pt>
                <c:pt idx="1686">
                  <c:v>38.72</c:v>
                </c:pt>
                <c:pt idx="1687">
                  <c:v>38.74</c:v>
                </c:pt>
                <c:pt idx="1688">
                  <c:v>38.76</c:v>
                </c:pt>
                <c:pt idx="1689">
                  <c:v>38.78</c:v>
                </c:pt>
                <c:pt idx="1690">
                  <c:v>38.799999999999997</c:v>
                </c:pt>
                <c:pt idx="1691">
                  <c:v>38.82</c:v>
                </c:pt>
                <c:pt idx="1692">
                  <c:v>38.840000000000003</c:v>
                </c:pt>
                <c:pt idx="1693">
                  <c:v>38.86</c:v>
                </c:pt>
                <c:pt idx="1694">
                  <c:v>38.880000000000003</c:v>
                </c:pt>
                <c:pt idx="1695">
                  <c:v>38.9</c:v>
                </c:pt>
                <c:pt idx="1696">
                  <c:v>38.92</c:v>
                </c:pt>
                <c:pt idx="1697">
                  <c:v>38.94</c:v>
                </c:pt>
                <c:pt idx="1698">
                  <c:v>38.96</c:v>
                </c:pt>
                <c:pt idx="1699">
                  <c:v>38.979999999999997</c:v>
                </c:pt>
                <c:pt idx="1700">
                  <c:v>39</c:v>
                </c:pt>
                <c:pt idx="1701">
                  <c:v>39.020000000000003</c:v>
                </c:pt>
                <c:pt idx="1702">
                  <c:v>39.04</c:v>
                </c:pt>
                <c:pt idx="1703">
                  <c:v>39.06</c:v>
                </c:pt>
                <c:pt idx="1704">
                  <c:v>39.08</c:v>
                </c:pt>
                <c:pt idx="1705">
                  <c:v>39.1</c:v>
                </c:pt>
                <c:pt idx="1706">
                  <c:v>39.119999999999997</c:v>
                </c:pt>
                <c:pt idx="1707">
                  <c:v>39.14</c:v>
                </c:pt>
                <c:pt idx="1708">
                  <c:v>39.159999999999997</c:v>
                </c:pt>
                <c:pt idx="1709">
                  <c:v>39.18</c:v>
                </c:pt>
                <c:pt idx="1710">
                  <c:v>39.200000000000003</c:v>
                </c:pt>
                <c:pt idx="1711">
                  <c:v>39.22</c:v>
                </c:pt>
                <c:pt idx="1712">
                  <c:v>39.24</c:v>
                </c:pt>
                <c:pt idx="1713">
                  <c:v>39.26</c:v>
                </c:pt>
                <c:pt idx="1714">
                  <c:v>39.28</c:v>
                </c:pt>
                <c:pt idx="1715">
                  <c:v>39.299999999999997</c:v>
                </c:pt>
                <c:pt idx="1716">
                  <c:v>39.32</c:v>
                </c:pt>
                <c:pt idx="1717">
                  <c:v>39.340000000000003</c:v>
                </c:pt>
                <c:pt idx="1718">
                  <c:v>39.36</c:v>
                </c:pt>
                <c:pt idx="1719">
                  <c:v>39.380000000000003</c:v>
                </c:pt>
                <c:pt idx="1720">
                  <c:v>39.4</c:v>
                </c:pt>
                <c:pt idx="1721">
                  <c:v>39.42</c:v>
                </c:pt>
                <c:pt idx="1722">
                  <c:v>39.44</c:v>
                </c:pt>
                <c:pt idx="1723">
                  <c:v>39.46</c:v>
                </c:pt>
                <c:pt idx="1724">
                  <c:v>39.479999999999997</c:v>
                </c:pt>
                <c:pt idx="1725">
                  <c:v>39.5</c:v>
                </c:pt>
                <c:pt idx="1726">
                  <c:v>39.520000000000003</c:v>
                </c:pt>
                <c:pt idx="1727">
                  <c:v>39.54</c:v>
                </c:pt>
                <c:pt idx="1728">
                  <c:v>39.56</c:v>
                </c:pt>
                <c:pt idx="1729">
                  <c:v>39.58</c:v>
                </c:pt>
                <c:pt idx="1730">
                  <c:v>39.6</c:v>
                </c:pt>
                <c:pt idx="1731">
                  <c:v>39.619999999999997</c:v>
                </c:pt>
                <c:pt idx="1732">
                  <c:v>39.64</c:v>
                </c:pt>
                <c:pt idx="1733">
                  <c:v>39.659999999999997</c:v>
                </c:pt>
                <c:pt idx="1734">
                  <c:v>39.68</c:v>
                </c:pt>
                <c:pt idx="1735">
                  <c:v>39.700000000000003</c:v>
                </c:pt>
                <c:pt idx="1736">
                  <c:v>39.72</c:v>
                </c:pt>
                <c:pt idx="1737">
                  <c:v>39.74</c:v>
                </c:pt>
                <c:pt idx="1738">
                  <c:v>39.76</c:v>
                </c:pt>
                <c:pt idx="1739">
                  <c:v>39.78</c:v>
                </c:pt>
                <c:pt idx="1740">
                  <c:v>39.799999999999997</c:v>
                </c:pt>
                <c:pt idx="1741">
                  <c:v>39.82</c:v>
                </c:pt>
                <c:pt idx="1742">
                  <c:v>39.840000000000003</c:v>
                </c:pt>
                <c:pt idx="1743">
                  <c:v>39.86</c:v>
                </c:pt>
                <c:pt idx="1744">
                  <c:v>39.880000000000003</c:v>
                </c:pt>
                <c:pt idx="1745">
                  <c:v>39.9</c:v>
                </c:pt>
                <c:pt idx="1746">
                  <c:v>39.92</c:v>
                </c:pt>
                <c:pt idx="1747">
                  <c:v>39.94</c:v>
                </c:pt>
                <c:pt idx="1748">
                  <c:v>39.96</c:v>
                </c:pt>
                <c:pt idx="1749">
                  <c:v>39.979999999999997</c:v>
                </c:pt>
                <c:pt idx="1750">
                  <c:v>40</c:v>
                </c:pt>
                <c:pt idx="1751">
                  <c:v>40.020000000000003</c:v>
                </c:pt>
                <c:pt idx="1752">
                  <c:v>40.04</c:v>
                </c:pt>
                <c:pt idx="1753">
                  <c:v>40.06</c:v>
                </c:pt>
                <c:pt idx="1754">
                  <c:v>40.08</c:v>
                </c:pt>
                <c:pt idx="1755">
                  <c:v>40.1</c:v>
                </c:pt>
                <c:pt idx="1756">
                  <c:v>40.119999999999997</c:v>
                </c:pt>
                <c:pt idx="1757">
                  <c:v>40.14</c:v>
                </c:pt>
                <c:pt idx="1758">
                  <c:v>40.159999999999997</c:v>
                </c:pt>
                <c:pt idx="1759">
                  <c:v>40.18</c:v>
                </c:pt>
                <c:pt idx="1760">
                  <c:v>40.200000000000003</c:v>
                </c:pt>
                <c:pt idx="1761">
                  <c:v>40.22</c:v>
                </c:pt>
                <c:pt idx="1762">
                  <c:v>40.24</c:v>
                </c:pt>
                <c:pt idx="1763">
                  <c:v>40.26</c:v>
                </c:pt>
                <c:pt idx="1764">
                  <c:v>40.28</c:v>
                </c:pt>
                <c:pt idx="1765">
                  <c:v>40.299999999999997</c:v>
                </c:pt>
                <c:pt idx="1766">
                  <c:v>40.32</c:v>
                </c:pt>
                <c:pt idx="1767">
                  <c:v>40.340000000000003</c:v>
                </c:pt>
                <c:pt idx="1768">
                  <c:v>40.36</c:v>
                </c:pt>
                <c:pt idx="1769">
                  <c:v>40.380000000000003</c:v>
                </c:pt>
                <c:pt idx="1770">
                  <c:v>40.4</c:v>
                </c:pt>
                <c:pt idx="1771">
                  <c:v>40.42</c:v>
                </c:pt>
                <c:pt idx="1772">
                  <c:v>40.44</c:v>
                </c:pt>
                <c:pt idx="1773">
                  <c:v>40.46</c:v>
                </c:pt>
                <c:pt idx="1774">
                  <c:v>40.479999999999997</c:v>
                </c:pt>
                <c:pt idx="1775">
                  <c:v>40.5</c:v>
                </c:pt>
                <c:pt idx="1776">
                  <c:v>40.520000000000003</c:v>
                </c:pt>
                <c:pt idx="1777">
                  <c:v>40.54</c:v>
                </c:pt>
                <c:pt idx="1778">
                  <c:v>40.56</c:v>
                </c:pt>
                <c:pt idx="1779">
                  <c:v>40.58</c:v>
                </c:pt>
                <c:pt idx="1780">
                  <c:v>40.6</c:v>
                </c:pt>
                <c:pt idx="1781">
                  <c:v>40.619999999999997</c:v>
                </c:pt>
                <c:pt idx="1782">
                  <c:v>40.64</c:v>
                </c:pt>
                <c:pt idx="1783">
                  <c:v>40.659999999999997</c:v>
                </c:pt>
                <c:pt idx="1784">
                  <c:v>40.68</c:v>
                </c:pt>
                <c:pt idx="1785">
                  <c:v>40.700000000000003</c:v>
                </c:pt>
                <c:pt idx="1786">
                  <c:v>40.72</c:v>
                </c:pt>
                <c:pt idx="1787">
                  <c:v>40.74</c:v>
                </c:pt>
                <c:pt idx="1788">
                  <c:v>40.76</c:v>
                </c:pt>
                <c:pt idx="1789">
                  <c:v>40.78</c:v>
                </c:pt>
                <c:pt idx="1790">
                  <c:v>40.799999999999997</c:v>
                </c:pt>
                <c:pt idx="1791">
                  <c:v>40.82</c:v>
                </c:pt>
                <c:pt idx="1792">
                  <c:v>40.840000000000003</c:v>
                </c:pt>
                <c:pt idx="1793">
                  <c:v>40.86</c:v>
                </c:pt>
                <c:pt idx="1794">
                  <c:v>40.880000000000003</c:v>
                </c:pt>
                <c:pt idx="1795">
                  <c:v>40.9</c:v>
                </c:pt>
                <c:pt idx="1796">
                  <c:v>40.92</c:v>
                </c:pt>
                <c:pt idx="1797">
                  <c:v>40.94</c:v>
                </c:pt>
                <c:pt idx="1798">
                  <c:v>40.96</c:v>
                </c:pt>
                <c:pt idx="1799">
                  <c:v>40.98</c:v>
                </c:pt>
                <c:pt idx="1800">
                  <c:v>41</c:v>
                </c:pt>
                <c:pt idx="1801">
                  <c:v>41.02</c:v>
                </c:pt>
                <c:pt idx="1802">
                  <c:v>41.04</c:v>
                </c:pt>
                <c:pt idx="1803">
                  <c:v>41.06</c:v>
                </c:pt>
                <c:pt idx="1804">
                  <c:v>41.08</c:v>
                </c:pt>
                <c:pt idx="1805">
                  <c:v>41.1</c:v>
                </c:pt>
                <c:pt idx="1806">
                  <c:v>41.12</c:v>
                </c:pt>
                <c:pt idx="1807">
                  <c:v>41.14</c:v>
                </c:pt>
                <c:pt idx="1808">
                  <c:v>41.16</c:v>
                </c:pt>
                <c:pt idx="1809">
                  <c:v>41.18</c:v>
                </c:pt>
                <c:pt idx="1810">
                  <c:v>41.2</c:v>
                </c:pt>
                <c:pt idx="1811">
                  <c:v>41.22</c:v>
                </c:pt>
                <c:pt idx="1812">
                  <c:v>41.24</c:v>
                </c:pt>
                <c:pt idx="1813">
                  <c:v>41.26</c:v>
                </c:pt>
                <c:pt idx="1814">
                  <c:v>41.28</c:v>
                </c:pt>
                <c:pt idx="1815">
                  <c:v>41.3</c:v>
                </c:pt>
                <c:pt idx="1816">
                  <c:v>41.32</c:v>
                </c:pt>
                <c:pt idx="1817">
                  <c:v>41.34</c:v>
                </c:pt>
                <c:pt idx="1818">
                  <c:v>41.36</c:v>
                </c:pt>
                <c:pt idx="1819">
                  <c:v>41.38</c:v>
                </c:pt>
                <c:pt idx="1820">
                  <c:v>41.4</c:v>
                </c:pt>
                <c:pt idx="1821">
                  <c:v>41.42</c:v>
                </c:pt>
                <c:pt idx="1822">
                  <c:v>41.44</c:v>
                </c:pt>
                <c:pt idx="1823">
                  <c:v>41.46</c:v>
                </c:pt>
                <c:pt idx="1824">
                  <c:v>41.48</c:v>
                </c:pt>
                <c:pt idx="1825">
                  <c:v>41.5</c:v>
                </c:pt>
                <c:pt idx="1826">
                  <c:v>41.52</c:v>
                </c:pt>
                <c:pt idx="1827">
                  <c:v>41.54</c:v>
                </c:pt>
                <c:pt idx="1828">
                  <c:v>41.56</c:v>
                </c:pt>
                <c:pt idx="1829">
                  <c:v>41.58</c:v>
                </c:pt>
                <c:pt idx="1830">
                  <c:v>41.6</c:v>
                </c:pt>
                <c:pt idx="1831">
                  <c:v>41.62</c:v>
                </c:pt>
                <c:pt idx="1832">
                  <c:v>41.64</c:v>
                </c:pt>
                <c:pt idx="1833">
                  <c:v>41.66</c:v>
                </c:pt>
                <c:pt idx="1834">
                  <c:v>41.68</c:v>
                </c:pt>
                <c:pt idx="1835">
                  <c:v>41.7</c:v>
                </c:pt>
                <c:pt idx="1836">
                  <c:v>41.72</c:v>
                </c:pt>
                <c:pt idx="1837">
                  <c:v>41.74</c:v>
                </c:pt>
                <c:pt idx="1838">
                  <c:v>41.76</c:v>
                </c:pt>
                <c:pt idx="1839">
                  <c:v>41.78</c:v>
                </c:pt>
                <c:pt idx="1840">
                  <c:v>41.8</c:v>
                </c:pt>
                <c:pt idx="1841">
                  <c:v>41.82</c:v>
                </c:pt>
                <c:pt idx="1842">
                  <c:v>41.84</c:v>
                </c:pt>
                <c:pt idx="1843">
                  <c:v>41.86</c:v>
                </c:pt>
                <c:pt idx="1844">
                  <c:v>41.88</c:v>
                </c:pt>
                <c:pt idx="1845">
                  <c:v>41.9</c:v>
                </c:pt>
                <c:pt idx="1846">
                  <c:v>41.92</c:v>
                </c:pt>
                <c:pt idx="1847">
                  <c:v>41.94</c:v>
                </c:pt>
                <c:pt idx="1848">
                  <c:v>41.96</c:v>
                </c:pt>
                <c:pt idx="1849">
                  <c:v>41.98</c:v>
                </c:pt>
                <c:pt idx="1850">
                  <c:v>42</c:v>
                </c:pt>
                <c:pt idx="1851">
                  <c:v>42.02</c:v>
                </c:pt>
                <c:pt idx="1852">
                  <c:v>42.04</c:v>
                </c:pt>
                <c:pt idx="1853">
                  <c:v>42.06</c:v>
                </c:pt>
                <c:pt idx="1854">
                  <c:v>42.08</c:v>
                </c:pt>
                <c:pt idx="1855">
                  <c:v>42.1</c:v>
                </c:pt>
                <c:pt idx="1856">
                  <c:v>42.12</c:v>
                </c:pt>
                <c:pt idx="1857">
                  <c:v>42.14</c:v>
                </c:pt>
                <c:pt idx="1858">
                  <c:v>42.16</c:v>
                </c:pt>
                <c:pt idx="1859">
                  <c:v>42.18</c:v>
                </c:pt>
                <c:pt idx="1860">
                  <c:v>42.2</c:v>
                </c:pt>
                <c:pt idx="1861">
                  <c:v>42.22</c:v>
                </c:pt>
                <c:pt idx="1862">
                  <c:v>42.24</c:v>
                </c:pt>
                <c:pt idx="1863">
                  <c:v>42.26</c:v>
                </c:pt>
                <c:pt idx="1864">
                  <c:v>42.28</c:v>
                </c:pt>
                <c:pt idx="1865">
                  <c:v>42.3</c:v>
                </c:pt>
                <c:pt idx="1866">
                  <c:v>42.32</c:v>
                </c:pt>
                <c:pt idx="1867">
                  <c:v>42.34</c:v>
                </c:pt>
                <c:pt idx="1868">
                  <c:v>42.36</c:v>
                </c:pt>
                <c:pt idx="1869">
                  <c:v>42.38</c:v>
                </c:pt>
                <c:pt idx="1870">
                  <c:v>42.4</c:v>
                </c:pt>
                <c:pt idx="1871">
                  <c:v>42.42</c:v>
                </c:pt>
                <c:pt idx="1872">
                  <c:v>42.44</c:v>
                </c:pt>
                <c:pt idx="1873">
                  <c:v>42.46</c:v>
                </c:pt>
                <c:pt idx="1874">
                  <c:v>42.48</c:v>
                </c:pt>
                <c:pt idx="1875">
                  <c:v>42.5</c:v>
                </c:pt>
                <c:pt idx="1876">
                  <c:v>42.52</c:v>
                </c:pt>
                <c:pt idx="1877">
                  <c:v>42.54</c:v>
                </c:pt>
                <c:pt idx="1878">
                  <c:v>42.56</c:v>
                </c:pt>
                <c:pt idx="1879">
                  <c:v>42.58</c:v>
                </c:pt>
                <c:pt idx="1880">
                  <c:v>42.6</c:v>
                </c:pt>
                <c:pt idx="1881">
                  <c:v>42.62</c:v>
                </c:pt>
                <c:pt idx="1882">
                  <c:v>42.64</c:v>
                </c:pt>
                <c:pt idx="1883">
                  <c:v>42.66</c:v>
                </c:pt>
                <c:pt idx="1884">
                  <c:v>42.68</c:v>
                </c:pt>
                <c:pt idx="1885">
                  <c:v>42.7</c:v>
                </c:pt>
                <c:pt idx="1886">
                  <c:v>42.72</c:v>
                </c:pt>
                <c:pt idx="1887">
                  <c:v>42.74</c:v>
                </c:pt>
                <c:pt idx="1888">
                  <c:v>42.76</c:v>
                </c:pt>
                <c:pt idx="1889">
                  <c:v>42.78</c:v>
                </c:pt>
                <c:pt idx="1890">
                  <c:v>42.8</c:v>
                </c:pt>
                <c:pt idx="1891">
                  <c:v>42.82</c:v>
                </c:pt>
                <c:pt idx="1892">
                  <c:v>42.84</c:v>
                </c:pt>
                <c:pt idx="1893">
                  <c:v>42.86</c:v>
                </c:pt>
                <c:pt idx="1894">
                  <c:v>42.88</c:v>
                </c:pt>
                <c:pt idx="1895">
                  <c:v>42.9</c:v>
                </c:pt>
                <c:pt idx="1896">
                  <c:v>42.92</c:v>
                </c:pt>
                <c:pt idx="1897">
                  <c:v>42.94</c:v>
                </c:pt>
                <c:pt idx="1898">
                  <c:v>42.96</c:v>
                </c:pt>
                <c:pt idx="1899">
                  <c:v>42.98</c:v>
                </c:pt>
                <c:pt idx="1900">
                  <c:v>43</c:v>
                </c:pt>
                <c:pt idx="1901">
                  <c:v>43.02</c:v>
                </c:pt>
                <c:pt idx="1902">
                  <c:v>43.04</c:v>
                </c:pt>
                <c:pt idx="1903">
                  <c:v>43.06</c:v>
                </c:pt>
                <c:pt idx="1904">
                  <c:v>43.08</c:v>
                </c:pt>
                <c:pt idx="1905">
                  <c:v>43.1</c:v>
                </c:pt>
                <c:pt idx="1906">
                  <c:v>43.12</c:v>
                </c:pt>
                <c:pt idx="1907">
                  <c:v>43.14</c:v>
                </c:pt>
                <c:pt idx="1908">
                  <c:v>43.16</c:v>
                </c:pt>
                <c:pt idx="1909">
                  <c:v>43.18</c:v>
                </c:pt>
                <c:pt idx="1910">
                  <c:v>43.2</c:v>
                </c:pt>
                <c:pt idx="1911">
                  <c:v>43.22</c:v>
                </c:pt>
                <c:pt idx="1912">
                  <c:v>43.24</c:v>
                </c:pt>
                <c:pt idx="1913">
                  <c:v>43.26</c:v>
                </c:pt>
                <c:pt idx="1914">
                  <c:v>43.28</c:v>
                </c:pt>
                <c:pt idx="1915">
                  <c:v>43.3</c:v>
                </c:pt>
                <c:pt idx="1916">
                  <c:v>43.32</c:v>
                </c:pt>
                <c:pt idx="1917">
                  <c:v>43.34</c:v>
                </c:pt>
                <c:pt idx="1918">
                  <c:v>43.36</c:v>
                </c:pt>
                <c:pt idx="1919">
                  <c:v>43.38</c:v>
                </c:pt>
                <c:pt idx="1920">
                  <c:v>43.4</c:v>
                </c:pt>
                <c:pt idx="1921">
                  <c:v>43.42</c:v>
                </c:pt>
                <c:pt idx="1922">
                  <c:v>43.44</c:v>
                </c:pt>
                <c:pt idx="1923">
                  <c:v>43.46</c:v>
                </c:pt>
                <c:pt idx="1924">
                  <c:v>43.48</c:v>
                </c:pt>
                <c:pt idx="1925">
                  <c:v>43.5</c:v>
                </c:pt>
                <c:pt idx="1926">
                  <c:v>43.52</c:v>
                </c:pt>
                <c:pt idx="1927">
                  <c:v>43.54</c:v>
                </c:pt>
                <c:pt idx="1928">
                  <c:v>43.56</c:v>
                </c:pt>
                <c:pt idx="1929">
                  <c:v>43.58</c:v>
                </c:pt>
                <c:pt idx="1930">
                  <c:v>43.6</c:v>
                </c:pt>
                <c:pt idx="1931">
                  <c:v>43.62</c:v>
                </c:pt>
                <c:pt idx="1932">
                  <c:v>43.64</c:v>
                </c:pt>
                <c:pt idx="1933">
                  <c:v>43.66</c:v>
                </c:pt>
                <c:pt idx="1934">
                  <c:v>43.68</c:v>
                </c:pt>
                <c:pt idx="1935">
                  <c:v>43.7</c:v>
                </c:pt>
                <c:pt idx="1936">
                  <c:v>43.72</c:v>
                </c:pt>
                <c:pt idx="1937">
                  <c:v>43.74</c:v>
                </c:pt>
                <c:pt idx="1938">
                  <c:v>43.76</c:v>
                </c:pt>
                <c:pt idx="1939">
                  <c:v>43.78</c:v>
                </c:pt>
                <c:pt idx="1940">
                  <c:v>43.8</c:v>
                </c:pt>
                <c:pt idx="1941">
                  <c:v>43.82</c:v>
                </c:pt>
                <c:pt idx="1942">
                  <c:v>43.84</c:v>
                </c:pt>
                <c:pt idx="1943">
                  <c:v>43.86</c:v>
                </c:pt>
                <c:pt idx="1944">
                  <c:v>43.88</c:v>
                </c:pt>
                <c:pt idx="1945">
                  <c:v>43.9</c:v>
                </c:pt>
                <c:pt idx="1946">
                  <c:v>43.92</c:v>
                </c:pt>
                <c:pt idx="1947">
                  <c:v>43.94</c:v>
                </c:pt>
                <c:pt idx="1948">
                  <c:v>43.96</c:v>
                </c:pt>
                <c:pt idx="1949">
                  <c:v>43.98</c:v>
                </c:pt>
                <c:pt idx="1950">
                  <c:v>44</c:v>
                </c:pt>
                <c:pt idx="1951">
                  <c:v>44.02</c:v>
                </c:pt>
                <c:pt idx="1952">
                  <c:v>44.04</c:v>
                </c:pt>
                <c:pt idx="1953">
                  <c:v>44.06</c:v>
                </c:pt>
                <c:pt idx="1954">
                  <c:v>44.08</c:v>
                </c:pt>
                <c:pt idx="1955">
                  <c:v>44.1</c:v>
                </c:pt>
                <c:pt idx="1956">
                  <c:v>44.12</c:v>
                </c:pt>
                <c:pt idx="1957">
                  <c:v>44.14</c:v>
                </c:pt>
                <c:pt idx="1958">
                  <c:v>44.16</c:v>
                </c:pt>
                <c:pt idx="1959">
                  <c:v>44.18</c:v>
                </c:pt>
                <c:pt idx="1960">
                  <c:v>44.2</c:v>
                </c:pt>
                <c:pt idx="1961">
                  <c:v>44.22</c:v>
                </c:pt>
                <c:pt idx="1962">
                  <c:v>44.24</c:v>
                </c:pt>
                <c:pt idx="1963">
                  <c:v>44.26</c:v>
                </c:pt>
                <c:pt idx="1964">
                  <c:v>44.28</c:v>
                </c:pt>
                <c:pt idx="1965">
                  <c:v>44.3</c:v>
                </c:pt>
                <c:pt idx="1966">
                  <c:v>44.32</c:v>
                </c:pt>
                <c:pt idx="1967">
                  <c:v>44.34</c:v>
                </c:pt>
                <c:pt idx="1968">
                  <c:v>44.36</c:v>
                </c:pt>
                <c:pt idx="1969">
                  <c:v>44.38</c:v>
                </c:pt>
                <c:pt idx="1970">
                  <c:v>44.4</c:v>
                </c:pt>
                <c:pt idx="1971">
                  <c:v>44.42</c:v>
                </c:pt>
                <c:pt idx="1972">
                  <c:v>44.44</c:v>
                </c:pt>
                <c:pt idx="1973">
                  <c:v>44.46</c:v>
                </c:pt>
                <c:pt idx="1974">
                  <c:v>44.48</c:v>
                </c:pt>
                <c:pt idx="1975">
                  <c:v>44.5</c:v>
                </c:pt>
                <c:pt idx="1976">
                  <c:v>44.52</c:v>
                </c:pt>
                <c:pt idx="1977">
                  <c:v>44.54</c:v>
                </c:pt>
                <c:pt idx="1978">
                  <c:v>44.56</c:v>
                </c:pt>
                <c:pt idx="1979">
                  <c:v>44.58</c:v>
                </c:pt>
                <c:pt idx="1980">
                  <c:v>44.6</c:v>
                </c:pt>
                <c:pt idx="1981">
                  <c:v>44.62</c:v>
                </c:pt>
                <c:pt idx="1982">
                  <c:v>44.64</c:v>
                </c:pt>
                <c:pt idx="1983">
                  <c:v>44.66</c:v>
                </c:pt>
                <c:pt idx="1984">
                  <c:v>44.68</c:v>
                </c:pt>
                <c:pt idx="1985">
                  <c:v>44.7</c:v>
                </c:pt>
                <c:pt idx="1986">
                  <c:v>44.72</c:v>
                </c:pt>
                <c:pt idx="1987">
                  <c:v>44.74</c:v>
                </c:pt>
                <c:pt idx="1988">
                  <c:v>44.76</c:v>
                </c:pt>
                <c:pt idx="1989">
                  <c:v>44.78</c:v>
                </c:pt>
                <c:pt idx="1990">
                  <c:v>44.8</c:v>
                </c:pt>
                <c:pt idx="1991">
                  <c:v>44.82</c:v>
                </c:pt>
                <c:pt idx="1992">
                  <c:v>44.84</c:v>
                </c:pt>
                <c:pt idx="1993">
                  <c:v>44.86</c:v>
                </c:pt>
                <c:pt idx="1994">
                  <c:v>44.88</c:v>
                </c:pt>
                <c:pt idx="1995">
                  <c:v>44.9</c:v>
                </c:pt>
                <c:pt idx="1996">
                  <c:v>44.92</c:v>
                </c:pt>
                <c:pt idx="1997">
                  <c:v>44.94</c:v>
                </c:pt>
                <c:pt idx="1998">
                  <c:v>44.96</c:v>
                </c:pt>
                <c:pt idx="1999">
                  <c:v>44.98</c:v>
                </c:pt>
                <c:pt idx="2000">
                  <c:v>45</c:v>
                </c:pt>
                <c:pt idx="2001">
                  <c:v>45.02</c:v>
                </c:pt>
                <c:pt idx="2002">
                  <c:v>45.04</c:v>
                </c:pt>
                <c:pt idx="2003">
                  <c:v>45.06</c:v>
                </c:pt>
                <c:pt idx="2004">
                  <c:v>45.08</c:v>
                </c:pt>
                <c:pt idx="2005">
                  <c:v>45.1</c:v>
                </c:pt>
                <c:pt idx="2006">
                  <c:v>45.12</c:v>
                </c:pt>
                <c:pt idx="2007">
                  <c:v>45.14</c:v>
                </c:pt>
                <c:pt idx="2008">
                  <c:v>45.16</c:v>
                </c:pt>
                <c:pt idx="2009">
                  <c:v>45.18</c:v>
                </c:pt>
                <c:pt idx="2010">
                  <c:v>45.2</c:v>
                </c:pt>
                <c:pt idx="2011">
                  <c:v>45.22</c:v>
                </c:pt>
                <c:pt idx="2012">
                  <c:v>45.24</c:v>
                </c:pt>
                <c:pt idx="2013">
                  <c:v>45.26</c:v>
                </c:pt>
                <c:pt idx="2014">
                  <c:v>45.28</c:v>
                </c:pt>
                <c:pt idx="2015">
                  <c:v>45.3</c:v>
                </c:pt>
                <c:pt idx="2016">
                  <c:v>45.32</c:v>
                </c:pt>
                <c:pt idx="2017">
                  <c:v>45.34</c:v>
                </c:pt>
                <c:pt idx="2018">
                  <c:v>45.36</c:v>
                </c:pt>
                <c:pt idx="2019">
                  <c:v>45.38</c:v>
                </c:pt>
                <c:pt idx="2020">
                  <c:v>45.4</c:v>
                </c:pt>
                <c:pt idx="2021">
                  <c:v>45.42</c:v>
                </c:pt>
                <c:pt idx="2022">
                  <c:v>45.44</c:v>
                </c:pt>
                <c:pt idx="2023">
                  <c:v>45.46</c:v>
                </c:pt>
                <c:pt idx="2024">
                  <c:v>45.48</c:v>
                </c:pt>
                <c:pt idx="2025">
                  <c:v>45.5</c:v>
                </c:pt>
                <c:pt idx="2026">
                  <c:v>45.52</c:v>
                </c:pt>
                <c:pt idx="2027">
                  <c:v>45.54</c:v>
                </c:pt>
                <c:pt idx="2028">
                  <c:v>45.56</c:v>
                </c:pt>
                <c:pt idx="2029">
                  <c:v>45.58</c:v>
                </c:pt>
                <c:pt idx="2030">
                  <c:v>45.6</c:v>
                </c:pt>
                <c:pt idx="2031">
                  <c:v>45.62</c:v>
                </c:pt>
                <c:pt idx="2032">
                  <c:v>45.64</c:v>
                </c:pt>
                <c:pt idx="2033">
                  <c:v>45.66</c:v>
                </c:pt>
                <c:pt idx="2034">
                  <c:v>45.68</c:v>
                </c:pt>
                <c:pt idx="2035">
                  <c:v>45.7</c:v>
                </c:pt>
                <c:pt idx="2036">
                  <c:v>45.72</c:v>
                </c:pt>
                <c:pt idx="2037">
                  <c:v>45.74</c:v>
                </c:pt>
                <c:pt idx="2038">
                  <c:v>45.76</c:v>
                </c:pt>
                <c:pt idx="2039">
                  <c:v>45.78</c:v>
                </c:pt>
                <c:pt idx="2040">
                  <c:v>45.8</c:v>
                </c:pt>
                <c:pt idx="2041">
                  <c:v>45.82</c:v>
                </c:pt>
                <c:pt idx="2042">
                  <c:v>45.84</c:v>
                </c:pt>
                <c:pt idx="2043">
                  <c:v>45.86</c:v>
                </c:pt>
                <c:pt idx="2044">
                  <c:v>45.88</c:v>
                </c:pt>
                <c:pt idx="2045">
                  <c:v>45.9</c:v>
                </c:pt>
                <c:pt idx="2046">
                  <c:v>45.92</c:v>
                </c:pt>
                <c:pt idx="2047">
                  <c:v>45.94</c:v>
                </c:pt>
                <c:pt idx="2048">
                  <c:v>45.96</c:v>
                </c:pt>
                <c:pt idx="2049">
                  <c:v>45.98</c:v>
                </c:pt>
                <c:pt idx="2050">
                  <c:v>46</c:v>
                </c:pt>
                <c:pt idx="2051">
                  <c:v>46.02</c:v>
                </c:pt>
                <c:pt idx="2052">
                  <c:v>46.04</c:v>
                </c:pt>
                <c:pt idx="2053">
                  <c:v>46.06</c:v>
                </c:pt>
                <c:pt idx="2054">
                  <c:v>46.08</c:v>
                </c:pt>
                <c:pt idx="2055">
                  <c:v>46.1</c:v>
                </c:pt>
                <c:pt idx="2056">
                  <c:v>46.12</c:v>
                </c:pt>
                <c:pt idx="2057">
                  <c:v>46.14</c:v>
                </c:pt>
                <c:pt idx="2058">
                  <c:v>46.16</c:v>
                </c:pt>
                <c:pt idx="2059">
                  <c:v>46.18</c:v>
                </c:pt>
                <c:pt idx="2060">
                  <c:v>46.2</c:v>
                </c:pt>
                <c:pt idx="2061">
                  <c:v>46.22</c:v>
                </c:pt>
                <c:pt idx="2062">
                  <c:v>46.24</c:v>
                </c:pt>
                <c:pt idx="2063">
                  <c:v>46.26</c:v>
                </c:pt>
                <c:pt idx="2064">
                  <c:v>46.28</c:v>
                </c:pt>
                <c:pt idx="2065">
                  <c:v>46.3</c:v>
                </c:pt>
                <c:pt idx="2066">
                  <c:v>46.32</c:v>
                </c:pt>
                <c:pt idx="2067">
                  <c:v>46.34</c:v>
                </c:pt>
                <c:pt idx="2068">
                  <c:v>46.36</c:v>
                </c:pt>
                <c:pt idx="2069">
                  <c:v>46.38</c:v>
                </c:pt>
                <c:pt idx="2070">
                  <c:v>46.4</c:v>
                </c:pt>
                <c:pt idx="2071">
                  <c:v>46.42</c:v>
                </c:pt>
                <c:pt idx="2072">
                  <c:v>46.44</c:v>
                </c:pt>
                <c:pt idx="2073">
                  <c:v>46.46</c:v>
                </c:pt>
                <c:pt idx="2074">
                  <c:v>46.48</c:v>
                </c:pt>
                <c:pt idx="2075">
                  <c:v>46.5</c:v>
                </c:pt>
                <c:pt idx="2076">
                  <c:v>46.52</c:v>
                </c:pt>
                <c:pt idx="2077">
                  <c:v>46.54</c:v>
                </c:pt>
                <c:pt idx="2078">
                  <c:v>46.56</c:v>
                </c:pt>
                <c:pt idx="2079">
                  <c:v>46.58</c:v>
                </c:pt>
                <c:pt idx="2080">
                  <c:v>46.6</c:v>
                </c:pt>
                <c:pt idx="2081">
                  <c:v>46.62</c:v>
                </c:pt>
                <c:pt idx="2082">
                  <c:v>46.64</c:v>
                </c:pt>
                <c:pt idx="2083">
                  <c:v>46.66</c:v>
                </c:pt>
                <c:pt idx="2084">
                  <c:v>46.68</c:v>
                </c:pt>
                <c:pt idx="2085">
                  <c:v>46.7</c:v>
                </c:pt>
                <c:pt idx="2086">
                  <c:v>46.72</c:v>
                </c:pt>
                <c:pt idx="2087">
                  <c:v>46.74</c:v>
                </c:pt>
                <c:pt idx="2088">
                  <c:v>46.76</c:v>
                </c:pt>
                <c:pt idx="2089">
                  <c:v>46.78</c:v>
                </c:pt>
                <c:pt idx="2090">
                  <c:v>46.8</c:v>
                </c:pt>
                <c:pt idx="2091">
                  <c:v>46.82</c:v>
                </c:pt>
                <c:pt idx="2092">
                  <c:v>46.84</c:v>
                </c:pt>
                <c:pt idx="2093">
                  <c:v>46.86</c:v>
                </c:pt>
                <c:pt idx="2094">
                  <c:v>46.88</c:v>
                </c:pt>
                <c:pt idx="2095">
                  <c:v>46.9</c:v>
                </c:pt>
                <c:pt idx="2096">
                  <c:v>46.92</c:v>
                </c:pt>
                <c:pt idx="2097">
                  <c:v>46.94</c:v>
                </c:pt>
                <c:pt idx="2098">
                  <c:v>46.96</c:v>
                </c:pt>
                <c:pt idx="2099">
                  <c:v>46.98</c:v>
                </c:pt>
                <c:pt idx="2100">
                  <c:v>47</c:v>
                </c:pt>
                <c:pt idx="2101">
                  <c:v>47.02</c:v>
                </c:pt>
                <c:pt idx="2102">
                  <c:v>47.04</c:v>
                </c:pt>
                <c:pt idx="2103">
                  <c:v>47.06</c:v>
                </c:pt>
                <c:pt idx="2104">
                  <c:v>47.08</c:v>
                </c:pt>
                <c:pt idx="2105">
                  <c:v>47.1</c:v>
                </c:pt>
                <c:pt idx="2106">
                  <c:v>47.12</c:v>
                </c:pt>
                <c:pt idx="2107">
                  <c:v>47.14</c:v>
                </c:pt>
                <c:pt idx="2108">
                  <c:v>47.16</c:v>
                </c:pt>
                <c:pt idx="2109">
                  <c:v>47.18</c:v>
                </c:pt>
                <c:pt idx="2110">
                  <c:v>47.2</c:v>
                </c:pt>
                <c:pt idx="2111">
                  <c:v>47.22</c:v>
                </c:pt>
                <c:pt idx="2112">
                  <c:v>47.24</c:v>
                </c:pt>
                <c:pt idx="2113">
                  <c:v>47.26</c:v>
                </c:pt>
                <c:pt idx="2114">
                  <c:v>47.28</c:v>
                </c:pt>
                <c:pt idx="2115">
                  <c:v>47.3</c:v>
                </c:pt>
                <c:pt idx="2116">
                  <c:v>47.32</c:v>
                </c:pt>
                <c:pt idx="2117">
                  <c:v>47.34</c:v>
                </c:pt>
                <c:pt idx="2118">
                  <c:v>47.36</c:v>
                </c:pt>
                <c:pt idx="2119">
                  <c:v>47.38</c:v>
                </c:pt>
                <c:pt idx="2120">
                  <c:v>47.4</c:v>
                </c:pt>
                <c:pt idx="2121">
                  <c:v>47.42</c:v>
                </c:pt>
                <c:pt idx="2122">
                  <c:v>47.44</c:v>
                </c:pt>
                <c:pt idx="2123">
                  <c:v>47.46</c:v>
                </c:pt>
                <c:pt idx="2124">
                  <c:v>47.48</c:v>
                </c:pt>
                <c:pt idx="2125">
                  <c:v>47.5</c:v>
                </c:pt>
                <c:pt idx="2126">
                  <c:v>47.52</c:v>
                </c:pt>
                <c:pt idx="2127">
                  <c:v>47.54</c:v>
                </c:pt>
                <c:pt idx="2128">
                  <c:v>47.56</c:v>
                </c:pt>
                <c:pt idx="2129">
                  <c:v>47.58</c:v>
                </c:pt>
                <c:pt idx="2130">
                  <c:v>47.6</c:v>
                </c:pt>
                <c:pt idx="2131">
                  <c:v>47.62</c:v>
                </c:pt>
                <c:pt idx="2132">
                  <c:v>47.64</c:v>
                </c:pt>
                <c:pt idx="2133">
                  <c:v>47.66</c:v>
                </c:pt>
                <c:pt idx="2134">
                  <c:v>47.68</c:v>
                </c:pt>
                <c:pt idx="2135">
                  <c:v>47.7</c:v>
                </c:pt>
                <c:pt idx="2136">
                  <c:v>47.72</c:v>
                </c:pt>
                <c:pt idx="2137">
                  <c:v>47.74</c:v>
                </c:pt>
                <c:pt idx="2138">
                  <c:v>47.76</c:v>
                </c:pt>
                <c:pt idx="2139">
                  <c:v>47.78</c:v>
                </c:pt>
                <c:pt idx="2140">
                  <c:v>47.8</c:v>
                </c:pt>
                <c:pt idx="2141">
                  <c:v>47.82</c:v>
                </c:pt>
                <c:pt idx="2142">
                  <c:v>47.84</c:v>
                </c:pt>
                <c:pt idx="2143">
                  <c:v>47.86</c:v>
                </c:pt>
                <c:pt idx="2144">
                  <c:v>47.88</c:v>
                </c:pt>
                <c:pt idx="2145">
                  <c:v>47.9</c:v>
                </c:pt>
                <c:pt idx="2146">
                  <c:v>47.92</c:v>
                </c:pt>
                <c:pt idx="2147">
                  <c:v>47.94</c:v>
                </c:pt>
                <c:pt idx="2148">
                  <c:v>47.96</c:v>
                </c:pt>
                <c:pt idx="2149">
                  <c:v>47.98</c:v>
                </c:pt>
                <c:pt idx="2150">
                  <c:v>48</c:v>
                </c:pt>
                <c:pt idx="2151">
                  <c:v>48.02</c:v>
                </c:pt>
                <c:pt idx="2152">
                  <c:v>48.04</c:v>
                </c:pt>
                <c:pt idx="2153">
                  <c:v>48.06</c:v>
                </c:pt>
                <c:pt idx="2154">
                  <c:v>48.08</c:v>
                </c:pt>
                <c:pt idx="2155">
                  <c:v>48.1</c:v>
                </c:pt>
                <c:pt idx="2156">
                  <c:v>48.12</c:v>
                </c:pt>
                <c:pt idx="2157">
                  <c:v>48.14</c:v>
                </c:pt>
                <c:pt idx="2158">
                  <c:v>48.16</c:v>
                </c:pt>
                <c:pt idx="2159">
                  <c:v>48.18</c:v>
                </c:pt>
                <c:pt idx="2160">
                  <c:v>48.2</c:v>
                </c:pt>
                <c:pt idx="2161">
                  <c:v>48.22</c:v>
                </c:pt>
                <c:pt idx="2162">
                  <c:v>48.24</c:v>
                </c:pt>
                <c:pt idx="2163">
                  <c:v>48.26</c:v>
                </c:pt>
                <c:pt idx="2164">
                  <c:v>48.28</c:v>
                </c:pt>
                <c:pt idx="2165">
                  <c:v>48.3</c:v>
                </c:pt>
                <c:pt idx="2166">
                  <c:v>48.32</c:v>
                </c:pt>
                <c:pt idx="2167">
                  <c:v>48.34</c:v>
                </c:pt>
                <c:pt idx="2168">
                  <c:v>48.36</c:v>
                </c:pt>
                <c:pt idx="2169">
                  <c:v>48.38</c:v>
                </c:pt>
                <c:pt idx="2170">
                  <c:v>48.4</c:v>
                </c:pt>
                <c:pt idx="2171">
                  <c:v>48.42</c:v>
                </c:pt>
                <c:pt idx="2172">
                  <c:v>48.44</c:v>
                </c:pt>
                <c:pt idx="2173">
                  <c:v>48.46</c:v>
                </c:pt>
                <c:pt idx="2174">
                  <c:v>48.48</c:v>
                </c:pt>
                <c:pt idx="2175">
                  <c:v>48.5</c:v>
                </c:pt>
                <c:pt idx="2176">
                  <c:v>48.52</c:v>
                </c:pt>
                <c:pt idx="2177">
                  <c:v>48.54</c:v>
                </c:pt>
                <c:pt idx="2178">
                  <c:v>48.56</c:v>
                </c:pt>
                <c:pt idx="2179">
                  <c:v>48.58</c:v>
                </c:pt>
                <c:pt idx="2180">
                  <c:v>48.6</c:v>
                </c:pt>
                <c:pt idx="2181">
                  <c:v>48.62</c:v>
                </c:pt>
                <c:pt idx="2182">
                  <c:v>48.64</c:v>
                </c:pt>
                <c:pt idx="2183">
                  <c:v>48.66</c:v>
                </c:pt>
                <c:pt idx="2184">
                  <c:v>48.68</c:v>
                </c:pt>
                <c:pt idx="2185">
                  <c:v>48.7</c:v>
                </c:pt>
                <c:pt idx="2186">
                  <c:v>48.72</c:v>
                </c:pt>
                <c:pt idx="2187">
                  <c:v>48.74</c:v>
                </c:pt>
                <c:pt idx="2188">
                  <c:v>48.76</c:v>
                </c:pt>
                <c:pt idx="2189">
                  <c:v>48.78</c:v>
                </c:pt>
                <c:pt idx="2190">
                  <c:v>48.8</c:v>
                </c:pt>
                <c:pt idx="2191">
                  <c:v>48.82</c:v>
                </c:pt>
                <c:pt idx="2192">
                  <c:v>48.84</c:v>
                </c:pt>
                <c:pt idx="2193">
                  <c:v>48.86</c:v>
                </c:pt>
                <c:pt idx="2194">
                  <c:v>48.88</c:v>
                </c:pt>
                <c:pt idx="2195">
                  <c:v>48.9</c:v>
                </c:pt>
                <c:pt idx="2196">
                  <c:v>48.92</c:v>
                </c:pt>
                <c:pt idx="2197">
                  <c:v>48.94</c:v>
                </c:pt>
                <c:pt idx="2198">
                  <c:v>48.96</c:v>
                </c:pt>
                <c:pt idx="2199">
                  <c:v>48.98</c:v>
                </c:pt>
                <c:pt idx="2200">
                  <c:v>49</c:v>
                </c:pt>
                <c:pt idx="2201">
                  <c:v>49.02</c:v>
                </c:pt>
                <c:pt idx="2202">
                  <c:v>49.04</c:v>
                </c:pt>
                <c:pt idx="2203">
                  <c:v>49.06</c:v>
                </c:pt>
                <c:pt idx="2204">
                  <c:v>49.08</c:v>
                </c:pt>
                <c:pt idx="2205">
                  <c:v>49.1</c:v>
                </c:pt>
                <c:pt idx="2206">
                  <c:v>49.12</c:v>
                </c:pt>
                <c:pt idx="2207">
                  <c:v>49.14</c:v>
                </c:pt>
                <c:pt idx="2208">
                  <c:v>49.16</c:v>
                </c:pt>
                <c:pt idx="2209">
                  <c:v>49.18</c:v>
                </c:pt>
                <c:pt idx="2210">
                  <c:v>49.2</c:v>
                </c:pt>
                <c:pt idx="2211">
                  <c:v>49.22</c:v>
                </c:pt>
                <c:pt idx="2212">
                  <c:v>49.24</c:v>
                </c:pt>
                <c:pt idx="2213">
                  <c:v>49.26</c:v>
                </c:pt>
                <c:pt idx="2214">
                  <c:v>49.28</c:v>
                </c:pt>
                <c:pt idx="2215">
                  <c:v>49.3</c:v>
                </c:pt>
                <c:pt idx="2216">
                  <c:v>49.32</c:v>
                </c:pt>
                <c:pt idx="2217">
                  <c:v>49.34</c:v>
                </c:pt>
                <c:pt idx="2218">
                  <c:v>49.36</c:v>
                </c:pt>
                <c:pt idx="2219">
                  <c:v>49.38</c:v>
                </c:pt>
                <c:pt idx="2220">
                  <c:v>49.4</c:v>
                </c:pt>
                <c:pt idx="2221">
                  <c:v>49.42</c:v>
                </c:pt>
                <c:pt idx="2222">
                  <c:v>49.44</c:v>
                </c:pt>
                <c:pt idx="2223">
                  <c:v>49.46</c:v>
                </c:pt>
                <c:pt idx="2224">
                  <c:v>49.48</c:v>
                </c:pt>
                <c:pt idx="2225">
                  <c:v>49.5</c:v>
                </c:pt>
                <c:pt idx="2226">
                  <c:v>49.52</c:v>
                </c:pt>
                <c:pt idx="2227">
                  <c:v>49.54</c:v>
                </c:pt>
                <c:pt idx="2228">
                  <c:v>49.56</c:v>
                </c:pt>
                <c:pt idx="2229">
                  <c:v>49.58</c:v>
                </c:pt>
                <c:pt idx="2230">
                  <c:v>49.6</c:v>
                </c:pt>
                <c:pt idx="2231">
                  <c:v>49.62</c:v>
                </c:pt>
                <c:pt idx="2232">
                  <c:v>49.64</c:v>
                </c:pt>
                <c:pt idx="2233">
                  <c:v>49.66</c:v>
                </c:pt>
                <c:pt idx="2234">
                  <c:v>49.68</c:v>
                </c:pt>
                <c:pt idx="2235">
                  <c:v>49.7</c:v>
                </c:pt>
                <c:pt idx="2236">
                  <c:v>49.72</c:v>
                </c:pt>
                <c:pt idx="2237">
                  <c:v>49.74</c:v>
                </c:pt>
                <c:pt idx="2238">
                  <c:v>49.76</c:v>
                </c:pt>
                <c:pt idx="2239">
                  <c:v>49.78</c:v>
                </c:pt>
                <c:pt idx="2240">
                  <c:v>49.8</c:v>
                </c:pt>
                <c:pt idx="2241">
                  <c:v>49.82</c:v>
                </c:pt>
                <c:pt idx="2242">
                  <c:v>49.84</c:v>
                </c:pt>
                <c:pt idx="2243">
                  <c:v>49.86</c:v>
                </c:pt>
                <c:pt idx="2244">
                  <c:v>49.88</c:v>
                </c:pt>
                <c:pt idx="2245">
                  <c:v>49.9</c:v>
                </c:pt>
                <c:pt idx="2246">
                  <c:v>49.92</c:v>
                </c:pt>
                <c:pt idx="2247">
                  <c:v>49.94</c:v>
                </c:pt>
                <c:pt idx="2248">
                  <c:v>49.96</c:v>
                </c:pt>
                <c:pt idx="2249">
                  <c:v>49.98</c:v>
                </c:pt>
                <c:pt idx="2250">
                  <c:v>50</c:v>
                </c:pt>
                <c:pt idx="2251">
                  <c:v>50.02</c:v>
                </c:pt>
                <c:pt idx="2252">
                  <c:v>50.04</c:v>
                </c:pt>
                <c:pt idx="2253">
                  <c:v>50.06</c:v>
                </c:pt>
                <c:pt idx="2254">
                  <c:v>50.08</c:v>
                </c:pt>
                <c:pt idx="2255">
                  <c:v>50.1</c:v>
                </c:pt>
                <c:pt idx="2256">
                  <c:v>50.12</c:v>
                </c:pt>
                <c:pt idx="2257">
                  <c:v>50.14</c:v>
                </c:pt>
                <c:pt idx="2258">
                  <c:v>50.16</c:v>
                </c:pt>
                <c:pt idx="2259">
                  <c:v>50.18</c:v>
                </c:pt>
                <c:pt idx="2260">
                  <c:v>50.2</c:v>
                </c:pt>
                <c:pt idx="2261">
                  <c:v>50.22</c:v>
                </c:pt>
                <c:pt idx="2262">
                  <c:v>50.24</c:v>
                </c:pt>
                <c:pt idx="2263">
                  <c:v>50.26</c:v>
                </c:pt>
                <c:pt idx="2264">
                  <c:v>50.28</c:v>
                </c:pt>
                <c:pt idx="2265">
                  <c:v>50.3</c:v>
                </c:pt>
                <c:pt idx="2266">
                  <c:v>50.32</c:v>
                </c:pt>
                <c:pt idx="2267">
                  <c:v>50.34</c:v>
                </c:pt>
                <c:pt idx="2268">
                  <c:v>50.36</c:v>
                </c:pt>
                <c:pt idx="2269">
                  <c:v>50.38</c:v>
                </c:pt>
                <c:pt idx="2270">
                  <c:v>50.4</c:v>
                </c:pt>
                <c:pt idx="2271">
                  <c:v>50.42</c:v>
                </c:pt>
                <c:pt idx="2272">
                  <c:v>50.44</c:v>
                </c:pt>
                <c:pt idx="2273">
                  <c:v>50.46</c:v>
                </c:pt>
                <c:pt idx="2274">
                  <c:v>50.48</c:v>
                </c:pt>
                <c:pt idx="2275">
                  <c:v>50.5</c:v>
                </c:pt>
                <c:pt idx="2276">
                  <c:v>50.52</c:v>
                </c:pt>
                <c:pt idx="2277">
                  <c:v>50.54</c:v>
                </c:pt>
                <c:pt idx="2278">
                  <c:v>50.56</c:v>
                </c:pt>
                <c:pt idx="2279">
                  <c:v>50.58</c:v>
                </c:pt>
                <c:pt idx="2280">
                  <c:v>50.6</c:v>
                </c:pt>
                <c:pt idx="2281">
                  <c:v>50.62</c:v>
                </c:pt>
                <c:pt idx="2282">
                  <c:v>50.64</c:v>
                </c:pt>
                <c:pt idx="2283">
                  <c:v>50.66</c:v>
                </c:pt>
                <c:pt idx="2284">
                  <c:v>50.68</c:v>
                </c:pt>
                <c:pt idx="2285">
                  <c:v>50.7</c:v>
                </c:pt>
                <c:pt idx="2286">
                  <c:v>50.72</c:v>
                </c:pt>
                <c:pt idx="2287">
                  <c:v>50.74</c:v>
                </c:pt>
                <c:pt idx="2288">
                  <c:v>50.76</c:v>
                </c:pt>
                <c:pt idx="2289">
                  <c:v>50.78</c:v>
                </c:pt>
                <c:pt idx="2290">
                  <c:v>50.8</c:v>
                </c:pt>
                <c:pt idx="2291">
                  <c:v>50.82</c:v>
                </c:pt>
                <c:pt idx="2292">
                  <c:v>50.84</c:v>
                </c:pt>
                <c:pt idx="2293">
                  <c:v>50.86</c:v>
                </c:pt>
                <c:pt idx="2294">
                  <c:v>50.88</c:v>
                </c:pt>
                <c:pt idx="2295">
                  <c:v>50.9</c:v>
                </c:pt>
                <c:pt idx="2296">
                  <c:v>50.92</c:v>
                </c:pt>
                <c:pt idx="2297">
                  <c:v>50.94</c:v>
                </c:pt>
                <c:pt idx="2298">
                  <c:v>50.96</c:v>
                </c:pt>
                <c:pt idx="2299">
                  <c:v>50.98</c:v>
                </c:pt>
                <c:pt idx="2300">
                  <c:v>51</c:v>
                </c:pt>
                <c:pt idx="2301">
                  <c:v>51.02</c:v>
                </c:pt>
                <c:pt idx="2302">
                  <c:v>51.04</c:v>
                </c:pt>
                <c:pt idx="2303">
                  <c:v>51.06</c:v>
                </c:pt>
                <c:pt idx="2304">
                  <c:v>51.08</c:v>
                </c:pt>
                <c:pt idx="2305">
                  <c:v>51.1</c:v>
                </c:pt>
                <c:pt idx="2306">
                  <c:v>51.12</c:v>
                </c:pt>
                <c:pt idx="2307">
                  <c:v>51.14</c:v>
                </c:pt>
                <c:pt idx="2308">
                  <c:v>51.16</c:v>
                </c:pt>
                <c:pt idx="2309">
                  <c:v>51.18</c:v>
                </c:pt>
                <c:pt idx="2310">
                  <c:v>51.2</c:v>
                </c:pt>
                <c:pt idx="2311">
                  <c:v>51.22</c:v>
                </c:pt>
                <c:pt idx="2312">
                  <c:v>51.24</c:v>
                </c:pt>
                <c:pt idx="2313">
                  <c:v>51.26</c:v>
                </c:pt>
                <c:pt idx="2314">
                  <c:v>51.28</c:v>
                </c:pt>
                <c:pt idx="2315">
                  <c:v>51.3</c:v>
                </c:pt>
                <c:pt idx="2316">
                  <c:v>51.32</c:v>
                </c:pt>
                <c:pt idx="2317">
                  <c:v>51.34</c:v>
                </c:pt>
                <c:pt idx="2318">
                  <c:v>51.36</c:v>
                </c:pt>
                <c:pt idx="2319">
                  <c:v>51.38</c:v>
                </c:pt>
                <c:pt idx="2320">
                  <c:v>51.4</c:v>
                </c:pt>
                <c:pt idx="2321">
                  <c:v>51.42</c:v>
                </c:pt>
                <c:pt idx="2322">
                  <c:v>51.44</c:v>
                </c:pt>
                <c:pt idx="2323">
                  <c:v>51.46</c:v>
                </c:pt>
                <c:pt idx="2324">
                  <c:v>51.48</c:v>
                </c:pt>
                <c:pt idx="2325">
                  <c:v>51.5</c:v>
                </c:pt>
                <c:pt idx="2326">
                  <c:v>51.52</c:v>
                </c:pt>
                <c:pt idx="2327">
                  <c:v>51.54</c:v>
                </c:pt>
                <c:pt idx="2328">
                  <c:v>51.56</c:v>
                </c:pt>
                <c:pt idx="2329">
                  <c:v>51.58</c:v>
                </c:pt>
                <c:pt idx="2330">
                  <c:v>51.6</c:v>
                </c:pt>
                <c:pt idx="2331">
                  <c:v>51.62</c:v>
                </c:pt>
                <c:pt idx="2332">
                  <c:v>51.64</c:v>
                </c:pt>
                <c:pt idx="2333">
                  <c:v>51.66</c:v>
                </c:pt>
                <c:pt idx="2334">
                  <c:v>51.68</c:v>
                </c:pt>
                <c:pt idx="2335">
                  <c:v>51.7</c:v>
                </c:pt>
                <c:pt idx="2336">
                  <c:v>51.72</c:v>
                </c:pt>
                <c:pt idx="2337">
                  <c:v>51.74</c:v>
                </c:pt>
                <c:pt idx="2338">
                  <c:v>51.76</c:v>
                </c:pt>
                <c:pt idx="2339">
                  <c:v>51.78</c:v>
                </c:pt>
                <c:pt idx="2340">
                  <c:v>51.8</c:v>
                </c:pt>
                <c:pt idx="2341">
                  <c:v>51.82</c:v>
                </c:pt>
                <c:pt idx="2342">
                  <c:v>51.84</c:v>
                </c:pt>
                <c:pt idx="2343">
                  <c:v>51.86</c:v>
                </c:pt>
                <c:pt idx="2344">
                  <c:v>51.88</c:v>
                </c:pt>
                <c:pt idx="2345">
                  <c:v>51.9</c:v>
                </c:pt>
                <c:pt idx="2346">
                  <c:v>51.92</c:v>
                </c:pt>
                <c:pt idx="2347">
                  <c:v>51.94</c:v>
                </c:pt>
                <c:pt idx="2348">
                  <c:v>51.96</c:v>
                </c:pt>
                <c:pt idx="2349">
                  <c:v>51.98</c:v>
                </c:pt>
                <c:pt idx="2350">
                  <c:v>52</c:v>
                </c:pt>
                <c:pt idx="2351">
                  <c:v>52.02</c:v>
                </c:pt>
                <c:pt idx="2352">
                  <c:v>52.04</c:v>
                </c:pt>
                <c:pt idx="2353">
                  <c:v>52.06</c:v>
                </c:pt>
                <c:pt idx="2354">
                  <c:v>52.08</c:v>
                </c:pt>
                <c:pt idx="2355">
                  <c:v>52.1</c:v>
                </c:pt>
                <c:pt idx="2356">
                  <c:v>52.12</c:v>
                </c:pt>
                <c:pt idx="2357">
                  <c:v>52.14</c:v>
                </c:pt>
                <c:pt idx="2358">
                  <c:v>52.16</c:v>
                </c:pt>
                <c:pt idx="2359">
                  <c:v>52.18</c:v>
                </c:pt>
                <c:pt idx="2360">
                  <c:v>52.2</c:v>
                </c:pt>
                <c:pt idx="2361">
                  <c:v>52.22</c:v>
                </c:pt>
                <c:pt idx="2362">
                  <c:v>52.24</c:v>
                </c:pt>
                <c:pt idx="2363">
                  <c:v>52.26</c:v>
                </c:pt>
                <c:pt idx="2364">
                  <c:v>52.28</c:v>
                </c:pt>
                <c:pt idx="2365">
                  <c:v>52.3</c:v>
                </c:pt>
                <c:pt idx="2366">
                  <c:v>52.32</c:v>
                </c:pt>
                <c:pt idx="2367">
                  <c:v>52.34</c:v>
                </c:pt>
                <c:pt idx="2368">
                  <c:v>52.36</c:v>
                </c:pt>
                <c:pt idx="2369">
                  <c:v>52.38</c:v>
                </c:pt>
                <c:pt idx="2370">
                  <c:v>52.4</c:v>
                </c:pt>
                <c:pt idx="2371">
                  <c:v>52.42</c:v>
                </c:pt>
                <c:pt idx="2372">
                  <c:v>52.44</c:v>
                </c:pt>
                <c:pt idx="2373">
                  <c:v>52.46</c:v>
                </c:pt>
                <c:pt idx="2374">
                  <c:v>52.48</c:v>
                </c:pt>
                <c:pt idx="2375">
                  <c:v>52.5</c:v>
                </c:pt>
                <c:pt idx="2376">
                  <c:v>52.52</c:v>
                </c:pt>
                <c:pt idx="2377">
                  <c:v>52.54</c:v>
                </c:pt>
                <c:pt idx="2378">
                  <c:v>52.56</c:v>
                </c:pt>
                <c:pt idx="2379">
                  <c:v>52.58</c:v>
                </c:pt>
                <c:pt idx="2380">
                  <c:v>52.6</c:v>
                </c:pt>
                <c:pt idx="2381">
                  <c:v>52.62</c:v>
                </c:pt>
                <c:pt idx="2382">
                  <c:v>52.64</c:v>
                </c:pt>
                <c:pt idx="2383">
                  <c:v>52.66</c:v>
                </c:pt>
                <c:pt idx="2384">
                  <c:v>52.68</c:v>
                </c:pt>
                <c:pt idx="2385">
                  <c:v>52.7</c:v>
                </c:pt>
                <c:pt idx="2386">
                  <c:v>52.72</c:v>
                </c:pt>
                <c:pt idx="2387">
                  <c:v>52.74</c:v>
                </c:pt>
                <c:pt idx="2388">
                  <c:v>52.76</c:v>
                </c:pt>
                <c:pt idx="2389">
                  <c:v>52.78</c:v>
                </c:pt>
                <c:pt idx="2390">
                  <c:v>52.8</c:v>
                </c:pt>
                <c:pt idx="2391">
                  <c:v>52.82</c:v>
                </c:pt>
                <c:pt idx="2392">
                  <c:v>52.84</c:v>
                </c:pt>
                <c:pt idx="2393">
                  <c:v>52.86</c:v>
                </c:pt>
                <c:pt idx="2394">
                  <c:v>52.88</c:v>
                </c:pt>
                <c:pt idx="2395">
                  <c:v>52.9</c:v>
                </c:pt>
                <c:pt idx="2396">
                  <c:v>52.92</c:v>
                </c:pt>
                <c:pt idx="2397">
                  <c:v>52.94</c:v>
                </c:pt>
                <c:pt idx="2398">
                  <c:v>52.96</c:v>
                </c:pt>
                <c:pt idx="2399">
                  <c:v>52.98</c:v>
                </c:pt>
                <c:pt idx="2400">
                  <c:v>53</c:v>
                </c:pt>
                <c:pt idx="2401">
                  <c:v>53.02</c:v>
                </c:pt>
                <c:pt idx="2402">
                  <c:v>53.04</c:v>
                </c:pt>
                <c:pt idx="2403">
                  <c:v>53.06</c:v>
                </c:pt>
                <c:pt idx="2404">
                  <c:v>53.08</c:v>
                </c:pt>
                <c:pt idx="2405">
                  <c:v>53.1</c:v>
                </c:pt>
                <c:pt idx="2406">
                  <c:v>53.12</c:v>
                </c:pt>
                <c:pt idx="2407">
                  <c:v>53.14</c:v>
                </c:pt>
                <c:pt idx="2408">
                  <c:v>53.16</c:v>
                </c:pt>
                <c:pt idx="2409">
                  <c:v>53.18</c:v>
                </c:pt>
                <c:pt idx="2410">
                  <c:v>53.2</c:v>
                </c:pt>
                <c:pt idx="2411">
                  <c:v>53.22</c:v>
                </c:pt>
                <c:pt idx="2412">
                  <c:v>53.24</c:v>
                </c:pt>
                <c:pt idx="2413">
                  <c:v>53.26</c:v>
                </c:pt>
                <c:pt idx="2414">
                  <c:v>53.28</c:v>
                </c:pt>
                <c:pt idx="2415">
                  <c:v>53.3</c:v>
                </c:pt>
                <c:pt idx="2416">
                  <c:v>53.32</c:v>
                </c:pt>
                <c:pt idx="2417">
                  <c:v>53.34</c:v>
                </c:pt>
                <c:pt idx="2418">
                  <c:v>53.36</c:v>
                </c:pt>
                <c:pt idx="2419">
                  <c:v>53.38</c:v>
                </c:pt>
                <c:pt idx="2420">
                  <c:v>53.4</c:v>
                </c:pt>
                <c:pt idx="2421">
                  <c:v>53.42</c:v>
                </c:pt>
                <c:pt idx="2422">
                  <c:v>53.44</c:v>
                </c:pt>
                <c:pt idx="2423">
                  <c:v>53.46</c:v>
                </c:pt>
                <c:pt idx="2424">
                  <c:v>53.48</c:v>
                </c:pt>
                <c:pt idx="2425">
                  <c:v>53.5</c:v>
                </c:pt>
                <c:pt idx="2426">
                  <c:v>53.52</c:v>
                </c:pt>
                <c:pt idx="2427">
                  <c:v>53.54</c:v>
                </c:pt>
                <c:pt idx="2428">
                  <c:v>53.56</c:v>
                </c:pt>
                <c:pt idx="2429">
                  <c:v>53.58</c:v>
                </c:pt>
                <c:pt idx="2430">
                  <c:v>53.6</c:v>
                </c:pt>
                <c:pt idx="2431">
                  <c:v>53.62</c:v>
                </c:pt>
                <c:pt idx="2432">
                  <c:v>53.64</c:v>
                </c:pt>
                <c:pt idx="2433">
                  <c:v>53.66</c:v>
                </c:pt>
                <c:pt idx="2434">
                  <c:v>53.68</c:v>
                </c:pt>
                <c:pt idx="2435">
                  <c:v>53.7</c:v>
                </c:pt>
                <c:pt idx="2436">
                  <c:v>53.72</c:v>
                </c:pt>
                <c:pt idx="2437">
                  <c:v>53.74</c:v>
                </c:pt>
                <c:pt idx="2438">
                  <c:v>53.76</c:v>
                </c:pt>
                <c:pt idx="2439">
                  <c:v>53.78</c:v>
                </c:pt>
                <c:pt idx="2440">
                  <c:v>53.8</c:v>
                </c:pt>
                <c:pt idx="2441">
                  <c:v>53.82</c:v>
                </c:pt>
                <c:pt idx="2442">
                  <c:v>53.84</c:v>
                </c:pt>
                <c:pt idx="2443">
                  <c:v>53.86</c:v>
                </c:pt>
                <c:pt idx="2444">
                  <c:v>53.88</c:v>
                </c:pt>
                <c:pt idx="2445">
                  <c:v>53.9</c:v>
                </c:pt>
                <c:pt idx="2446">
                  <c:v>53.92</c:v>
                </c:pt>
                <c:pt idx="2447">
                  <c:v>53.94</c:v>
                </c:pt>
                <c:pt idx="2448">
                  <c:v>53.96</c:v>
                </c:pt>
                <c:pt idx="2449">
                  <c:v>53.98</c:v>
                </c:pt>
                <c:pt idx="2450">
                  <c:v>54</c:v>
                </c:pt>
                <c:pt idx="2451">
                  <c:v>54.02</c:v>
                </c:pt>
                <c:pt idx="2452">
                  <c:v>54.04</c:v>
                </c:pt>
                <c:pt idx="2453">
                  <c:v>54.06</c:v>
                </c:pt>
                <c:pt idx="2454">
                  <c:v>54.08</c:v>
                </c:pt>
                <c:pt idx="2455">
                  <c:v>54.1</c:v>
                </c:pt>
                <c:pt idx="2456">
                  <c:v>54.12</c:v>
                </c:pt>
                <c:pt idx="2457">
                  <c:v>54.14</c:v>
                </c:pt>
                <c:pt idx="2458">
                  <c:v>54.16</c:v>
                </c:pt>
                <c:pt idx="2459">
                  <c:v>54.18</c:v>
                </c:pt>
                <c:pt idx="2460">
                  <c:v>54.2</c:v>
                </c:pt>
                <c:pt idx="2461">
                  <c:v>54.22</c:v>
                </c:pt>
                <c:pt idx="2462">
                  <c:v>54.24</c:v>
                </c:pt>
                <c:pt idx="2463">
                  <c:v>54.26</c:v>
                </c:pt>
                <c:pt idx="2464">
                  <c:v>54.28</c:v>
                </c:pt>
                <c:pt idx="2465">
                  <c:v>54.3</c:v>
                </c:pt>
                <c:pt idx="2466">
                  <c:v>54.32</c:v>
                </c:pt>
                <c:pt idx="2467">
                  <c:v>54.34</c:v>
                </c:pt>
                <c:pt idx="2468">
                  <c:v>54.36</c:v>
                </c:pt>
                <c:pt idx="2469">
                  <c:v>54.38</c:v>
                </c:pt>
                <c:pt idx="2470">
                  <c:v>54.4</c:v>
                </c:pt>
                <c:pt idx="2471">
                  <c:v>54.42</c:v>
                </c:pt>
                <c:pt idx="2472">
                  <c:v>54.44</c:v>
                </c:pt>
                <c:pt idx="2473">
                  <c:v>54.46</c:v>
                </c:pt>
                <c:pt idx="2474">
                  <c:v>54.48</c:v>
                </c:pt>
                <c:pt idx="2475">
                  <c:v>54.5</c:v>
                </c:pt>
                <c:pt idx="2476">
                  <c:v>54.52</c:v>
                </c:pt>
                <c:pt idx="2477">
                  <c:v>54.54</c:v>
                </c:pt>
                <c:pt idx="2478">
                  <c:v>54.56</c:v>
                </c:pt>
                <c:pt idx="2479">
                  <c:v>54.58</c:v>
                </c:pt>
                <c:pt idx="2480">
                  <c:v>54.6</c:v>
                </c:pt>
                <c:pt idx="2481">
                  <c:v>54.62</c:v>
                </c:pt>
                <c:pt idx="2482">
                  <c:v>54.64</c:v>
                </c:pt>
                <c:pt idx="2483">
                  <c:v>54.66</c:v>
                </c:pt>
                <c:pt idx="2484">
                  <c:v>54.68</c:v>
                </c:pt>
                <c:pt idx="2485">
                  <c:v>54.7</c:v>
                </c:pt>
                <c:pt idx="2486">
                  <c:v>54.72</c:v>
                </c:pt>
                <c:pt idx="2487">
                  <c:v>54.74</c:v>
                </c:pt>
                <c:pt idx="2488">
                  <c:v>54.76</c:v>
                </c:pt>
                <c:pt idx="2489">
                  <c:v>54.78</c:v>
                </c:pt>
                <c:pt idx="2490">
                  <c:v>54.8</c:v>
                </c:pt>
                <c:pt idx="2491">
                  <c:v>54.82</c:v>
                </c:pt>
                <c:pt idx="2492">
                  <c:v>54.84</c:v>
                </c:pt>
                <c:pt idx="2493">
                  <c:v>54.86</c:v>
                </c:pt>
                <c:pt idx="2494">
                  <c:v>54.88</c:v>
                </c:pt>
                <c:pt idx="2495">
                  <c:v>54.9</c:v>
                </c:pt>
                <c:pt idx="2496">
                  <c:v>54.92</c:v>
                </c:pt>
                <c:pt idx="2497">
                  <c:v>54.94</c:v>
                </c:pt>
                <c:pt idx="2498">
                  <c:v>54.96</c:v>
                </c:pt>
                <c:pt idx="2499">
                  <c:v>54.98</c:v>
                </c:pt>
                <c:pt idx="2500">
                  <c:v>55</c:v>
                </c:pt>
                <c:pt idx="2501">
                  <c:v>55.02</c:v>
                </c:pt>
                <c:pt idx="2502">
                  <c:v>55.04</c:v>
                </c:pt>
                <c:pt idx="2503">
                  <c:v>55.06</c:v>
                </c:pt>
                <c:pt idx="2504">
                  <c:v>55.08</c:v>
                </c:pt>
                <c:pt idx="2505">
                  <c:v>55.1</c:v>
                </c:pt>
                <c:pt idx="2506">
                  <c:v>55.12</c:v>
                </c:pt>
                <c:pt idx="2507">
                  <c:v>55.14</c:v>
                </c:pt>
                <c:pt idx="2508">
                  <c:v>55.16</c:v>
                </c:pt>
                <c:pt idx="2509">
                  <c:v>55.18</c:v>
                </c:pt>
                <c:pt idx="2510">
                  <c:v>55.2</c:v>
                </c:pt>
                <c:pt idx="2511">
                  <c:v>55.22</c:v>
                </c:pt>
                <c:pt idx="2512">
                  <c:v>55.24</c:v>
                </c:pt>
                <c:pt idx="2513">
                  <c:v>55.26</c:v>
                </c:pt>
                <c:pt idx="2514">
                  <c:v>55.28</c:v>
                </c:pt>
                <c:pt idx="2515">
                  <c:v>55.3</c:v>
                </c:pt>
                <c:pt idx="2516">
                  <c:v>55.32</c:v>
                </c:pt>
                <c:pt idx="2517">
                  <c:v>55.34</c:v>
                </c:pt>
                <c:pt idx="2518">
                  <c:v>55.36</c:v>
                </c:pt>
                <c:pt idx="2519">
                  <c:v>55.38</c:v>
                </c:pt>
                <c:pt idx="2520">
                  <c:v>55.4</c:v>
                </c:pt>
                <c:pt idx="2521">
                  <c:v>55.42</c:v>
                </c:pt>
                <c:pt idx="2522">
                  <c:v>55.44</c:v>
                </c:pt>
                <c:pt idx="2523">
                  <c:v>55.46</c:v>
                </c:pt>
                <c:pt idx="2524">
                  <c:v>55.48</c:v>
                </c:pt>
                <c:pt idx="2525">
                  <c:v>55.5</c:v>
                </c:pt>
                <c:pt idx="2526">
                  <c:v>55.52</c:v>
                </c:pt>
                <c:pt idx="2527">
                  <c:v>55.54</c:v>
                </c:pt>
                <c:pt idx="2528">
                  <c:v>55.56</c:v>
                </c:pt>
                <c:pt idx="2529">
                  <c:v>55.58</c:v>
                </c:pt>
                <c:pt idx="2530">
                  <c:v>55.6</c:v>
                </c:pt>
                <c:pt idx="2531">
                  <c:v>55.62</c:v>
                </c:pt>
                <c:pt idx="2532">
                  <c:v>55.64</c:v>
                </c:pt>
                <c:pt idx="2533">
                  <c:v>55.66</c:v>
                </c:pt>
                <c:pt idx="2534">
                  <c:v>55.68</c:v>
                </c:pt>
                <c:pt idx="2535">
                  <c:v>55.7</c:v>
                </c:pt>
                <c:pt idx="2536">
                  <c:v>55.72</c:v>
                </c:pt>
                <c:pt idx="2537">
                  <c:v>55.74</c:v>
                </c:pt>
                <c:pt idx="2538">
                  <c:v>55.76</c:v>
                </c:pt>
                <c:pt idx="2539">
                  <c:v>55.78</c:v>
                </c:pt>
                <c:pt idx="2540">
                  <c:v>55.8</c:v>
                </c:pt>
                <c:pt idx="2541">
                  <c:v>55.82</c:v>
                </c:pt>
                <c:pt idx="2542">
                  <c:v>55.84</c:v>
                </c:pt>
                <c:pt idx="2543">
                  <c:v>55.86</c:v>
                </c:pt>
                <c:pt idx="2544">
                  <c:v>55.88</c:v>
                </c:pt>
                <c:pt idx="2545">
                  <c:v>55.9</c:v>
                </c:pt>
                <c:pt idx="2546">
                  <c:v>55.92</c:v>
                </c:pt>
                <c:pt idx="2547">
                  <c:v>55.94</c:v>
                </c:pt>
                <c:pt idx="2548">
                  <c:v>55.96</c:v>
                </c:pt>
                <c:pt idx="2549">
                  <c:v>55.98</c:v>
                </c:pt>
                <c:pt idx="2550">
                  <c:v>56</c:v>
                </c:pt>
                <c:pt idx="2551">
                  <c:v>56.02</c:v>
                </c:pt>
                <c:pt idx="2552">
                  <c:v>56.04</c:v>
                </c:pt>
                <c:pt idx="2553">
                  <c:v>56.06</c:v>
                </c:pt>
                <c:pt idx="2554">
                  <c:v>56.08</c:v>
                </c:pt>
                <c:pt idx="2555">
                  <c:v>56.1</c:v>
                </c:pt>
                <c:pt idx="2556">
                  <c:v>56.12</c:v>
                </c:pt>
                <c:pt idx="2557">
                  <c:v>56.14</c:v>
                </c:pt>
                <c:pt idx="2558">
                  <c:v>56.16</c:v>
                </c:pt>
                <c:pt idx="2559">
                  <c:v>56.18</c:v>
                </c:pt>
                <c:pt idx="2560">
                  <c:v>56.2</c:v>
                </c:pt>
                <c:pt idx="2561">
                  <c:v>56.22</c:v>
                </c:pt>
                <c:pt idx="2562">
                  <c:v>56.24</c:v>
                </c:pt>
                <c:pt idx="2563">
                  <c:v>56.26</c:v>
                </c:pt>
                <c:pt idx="2564">
                  <c:v>56.28</c:v>
                </c:pt>
                <c:pt idx="2565">
                  <c:v>56.3</c:v>
                </c:pt>
                <c:pt idx="2566">
                  <c:v>56.32</c:v>
                </c:pt>
                <c:pt idx="2567">
                  <c:v>56.34</c:v>
                </c:pt>
                <c:pt idx="2568">
                  <c:v>56.36</c:v>
                </c:pt>
                <c:pt idx="2569">
                  <c:v>56.38</c:v>
                </c:pt>
                <c:pt idx="2570">
                  <c:v>56.4</c:v>
                </c:pt>
                <c:pt idx="2571">
                  <c:v>56.42</c:v>
                </c:pt>
                <c:pt idx="2572">
                  <c:v>56.44</c:v>
                </c:pt>
                <c:pt idx="2573">
                  <c:v>56.46</c:v>
                </c:pt>
                <c:pt idx="2574">
                  <c:v>56.48</c:v>
                </c:pt>
                <c:pt idx="2575">
                  <c:v>56.5</c:v>
                </c:pt>
                <c:pt idx="2576">
                  <c:v>56.52</c:v>
                </c:pt>
                <c:pt idx="2577">
                  <c:v>56.54</c:v>
                </c:pt>
                <c:pt idx="2578">
                  <c:v>56.56</c:v>
                </c:pt>
                <c:pt idx="2579">
                  <c:v>56.58</c:v>
                </c:pt>
                <c:pt idx="2580">
                  <c:v>56.6</c:v>
                </c:pt>
                <c:pt idx="2581">
                  <c:v>56.62</c:v>
                </c:pt>
                <c:pt idx="2582">
                  <c:v>56.64</c:v>
                </c:pt>
                <c:pt idx="2583">
                  <c:v>56.66</c:v>
                </c:pt>
                <c:pt idx="2584">
                  <c:v>56.68</c:v>
                </c:pt>
                <c:pt idx="2585">
                  <c:v>56.7</c:v>
                </c:pt>
                <c:pt idx="2586">
                  <c:v>56.72</c:v>
                </c:pt>
                <c:pt idx="2587">
                  <c:v>56.74</c:v>
                </c:pt>
                <c:pt idx="2588">
                  <c:v>56.76</c:v>
                </c:pt>
                <c:pt idx="2589">
                  <c:v>56.78</c:v>
                </c:pt>
                <c:pt idx="2590">
                  <c:v>56.8</c:v>
                </c:pt>
                <c:pt idx="2591">
                  <c:v>56.82</c:v>
                </c:pt>
                <c:pt idx="2592">
                  <c:v>56.84</c:v>
                </c:pt>
                <c:pt idx="2593">
                  <c:v>56.86</c:v>
                </c:pt>
                <c:pt idx="2594">
                  <c:v>56.88</c:v>
                </c:pt>
                <c:pt idx="2595">
                  <c:v>56.9</c:v>
                </c:pt>
                <c:pt idx="2596">
                  <c:v>56.92</c:v>
                </c:pt>
                <c:pt idx="2597">
                  <c:v>56.94</c:v>
                </c:pt>
                <c:pt idx="2598">
                  <c:v>56.96</c:v>
                </c:pt>
                <c:pt idx="2599">
                  <c:v>56.98</c:v>
                </c:pt>
                <c:pt idx="2600">
                  <c:v>57</c:v>
                </c:pt>
                <c:pt idx="2601">
                  <c:v>57.02</c:v>
                </c:pt>
                <c:pt idx="2602">
                  <c:v>57.04</c:v>
                </c:pt>
                <c:pt idx="2603">
                  <c:v>57.06</c:v>
                </c:pt>
                <c:pt idx="2604">
                  <c:v>57.08</c:v>
                </c:pt>
                <c:pt idx="2605">
                  <c:v>57.1</c:v>
                </c:pt>
                <c:pt idx="2606">
                  <c:v>57.12</c:v>
                </c:pt>
                <c:pt idx="2607">
                  <c:v>57.14</c:v>
                </c:pt>
                <c:pt idx="2608">
                  <c:v>57.16</c:v>
                </c:pt>
                <c:pt idx="2609">
                  <c:v>57.18</c:v>
                </c:pt>
                <c:pt idx="2610">
                  <c:v>57.2</c:v>
                </c:pt>
                <c:pt idx="2611">
                  <c:v>57.22</c:v>
                </c:pt>
                <c:pt idx="2612">
                  <c:v>57.24</c:v>
                </c:pt>
                <c:pt idx="2613">
                  <c:v>57.26</c:v>
                </c:pt>
                <c:pt idx="2614">
                  <c:v>57.28</c:v>
                </c:pt>
                <c:pt idx="2615">
                  <c:v>57.3</c:v>
                </c:pt>
                <c:pt idx="2616">
                  <c:v>57.32</c:v>
                </c:pt>
                <c:pt idx="2617">
                  <c:v>57.34</c:v>
                </c:pt>
                <c:pt idx="2618">
                  <c:v>57.36</c:v>
                </c:pt>
                <c:pt idx="2619">
                  <c:v>57.38</c:v>
                </c:pt>
                <c:pt idx="2620">
                  <c:v>57.4</c:v>
                </c:pt>
                <c:pt idx="2621">
                  <c:v>57.42</c:v>
                </c:pt>
                <c:pt idx="2622">
                  <c:v>57.44</c:v>
                </c:pt>
                <c:pt idx="2623">
                  <c:v>57.46</c:v>
                </c:pt>
                <c:pt idx="2624">
                  <c:v>57.48</c:v>
                </c:pt>
                <c:pt idx="2625">
                  <c:v>57.5</c:v>
                </c:pt>
                <c:pt idx="2626">
                  <c:v>57.52</c:v>
                </c:pt>
                <c:pt idx="2627">
                  <c:v>57.54</c:v>
                </c:pt>
                <c:pt idx="2628">
                  <c:v>57.56</c:v>
                </c:pt>
                <c:pt idx="2629">
                  <c:v>57.58</c:v>
                </c:pt>
                <c:pt idx="2630">
                  <c:v>57.6</c:v>
                </c:pt>
                <c:pt idx="2631">
                  <c:v>57.62</c:v>
                </c:pt>
                <c:pt idx="2632">
                  <c:v>57.64</c:v>
                </c:pt>
                <c:pt idx="2633">
                  <c:v>57.66</c:v>
                </c:pt>
                <c:pt idx="2634">
                  <c:v>57.68</c:v>
                </c:pt>
                <c:pt idx="2635">
                  <c:v>57.7</c:v>
                </c:pt>
                <c:pt idx="2636">
                  <c:v>57.72</c:v>
                </c:pt>
                <c:pt idx="2637">
                  <c:v>57.74</c:v>
                </c:pt>
                <c:pt idx="2638">
                  <c:v>57.76</c:v>
                </c:pt>
                <c:pt idx="2639">
                  <c:v>57.78</c:v>
                </c:pt>
                <c:pt idx="2640">
                  <c:v>57.8</c:v>
                </c:pt>
                <c:pt idx="2641">
                  <c:v>57.82</c:v>
                </c:pt>
                <c:pt idx="2642">
                  <c:v>57.84</c:v>
                </c:pt>
                <c:pt idx="2643">
                  <c:v>57.86</c:v>
                </c:pt>
                <c:pt idx="2644">
                  <c:v>57.88</c:v>
                </c:pt>
                <c:pt idx="2645">
                  <c:v>57.9</c:v>
                </c:pt>
                <c:pt idx="2646">
                  <c:v>57.92</c:v>
                </c:pt>
                <c:pt idx="2647">
                  <c:v>57.94</c:v>
                </c:pt>
                <c:pt idx="2648">
                  <c:v>57.96</c:v>
                </c:pt>
                <c:pt idx="2649">
                  <c:v>57.98</c:v>
                </c:pt>
                <c:pt idx="2650">
                  <c:v>58</c:v>
                </c:pt>
                <c:pt idx="2651">
                  <c:v>58.02</c:v>
                </c:pt>
                <c:pt idx="2652">
                  <c:v>58.04</c:v>
                </c:pt>
                <c:pt idx="2653">
                  <c:v>58.06</c:v>
                </c:pt>
                <c:pt idx="2654">
                  <c:v>58.08</c:v>
                </c:pt>
                <c:pt idx="2655">
                  <c:v>58.1</c:v>
                </c:pt>
                <c:pt idx="2656">
                  <c:v>58.12</c:v>
                </c:pt>
                <c:pt idx="2657">
                  <c:v>58.14</c:v>
                </c:pt>
                <c:pt idx="2658">
                  <c:v>58.16</c:v>
                </c:pt>
                <c:pt idx="2659">
                  <c:v>58.18</c:v>
                </c:pt>
                <c:pt idx="2660">
                  <c:v>58.2</c:v>
                </c:pt>
                <c:pt idx="2661">
                  <c:v>58.22</c:v>
                </c:pt>
                <c:pt idx="2662">
                  <c:v>58.24</c:v>
                </c:pt>
                <c:pt idx="2663">
                  <c:v>58.26</c:v>
                </c:pt>
                <c:pt idx="2664">
                  <c:v>58.28</c:v>
                </c:pt>
                <c:pt idx="2665">
                  <c:v>58.3</c:v>
                </c:pt>
                <c:pt idx="2666">
                  <c:v>58.32</c:v>
                </c:pt>
                <c:pt idx="2667">
                  <c:v>58.34</c:v>
                </c:pt>
                <c:pt idx="2668">
                  <c:v>58.36</c:v>
                </c:pt>
                <c:pt idx="2669">
                  <c:v>58.38</c:v>
                </c:pt>
                <c:pt idx="2670">
                  <c:v>58.4</c:v>
                </c:pt>
                <c:pt idx="2671">
                  <c:v>58.42</c:v>
                </c:pt>
                <c:pt idx="2672">
                  <c:v>58.44</c:v>
                </c:pt>
                <c:pt idx="2673">
                  <c:v>58.46</c:v>
                </c:pt>
                <c:pt idx="2674">
                  <c:v>58.48</c:v>
                </c:pt>
                <c:pt idx="2675">
                  <c:v>58.5</c:v>
                </c:pt>
                <c:pt idx="2676">
                  <c:v>58.52</c:v>
                </c:pt>
                <c:pt idx="2677">
                  <c:v>58.54</c:v>
                </c:pt>
                <c:pt idx="2678">
                  <c:v>58.56</c:v>
                </c:pt>
                <c:pt idx="2679">
                  <c:v>58.58</c:v>
                </c:pt>
                <c:pt idx="2680">
                  <c:v>58.6</c:v>
                </c:pt>
                <c:pt idx="2681">
                  <c:v>58.62</c:v>
                </c:pt>
                <c:pt idx="2682">
                  <c:v>58.64</c:v>
                </c:pt>
                <c:pt idx="2683">
                  <c:v>58.66</c:v>
                </c:pt>
                <c:pt idx="2684">
                  <c:v>58.68</c:v>
                </c:pt>
                <c:pt idx="2685">
                  <c:v>58.7</c:v>
                </c:pt>
                <c:pt idx="2686">
                  <c:v>58.72</c:v>
                </c:pt>
                <c:pt idx="2687">
                  <c:v>58.74</c:v>
                </c:pt>
                <c:pt idx="2688">
                  <c:v>58.76</c:v>
                </c:pt>
                <c:pt idx="2689">
                  <c:v>58.78</c:v>
                </c:pt>
                <c:pt idx="2690">
                  <c:v>58.8</c:v>
                </c:pt>
                <c:pt idx="2691">
                  <c:v>58.82</c:v>
                </c:pt>
                <c:pt idx="2692">
                  <c:v>58.84</c:v>
                </c:pt>
                <c:pt idx="2693">
                  <c:v>58.86</c:v>
                </c:pt>
                <c:pt idx="2694">
                  <c:v>58.88</c:v>
                </c:pt>
                <c:pt idx="2695">
                  <c:v>58.9</c:v>
                </c:pt>
                <c:pt idx="2696">
                  <c:v>58.92</c:v>
                </c:pt>
                <c:pt idx="2697">
                  <c:v>58.94</c:v>
                </c:pt>
                <c:pt idx="2698">
                  <c:v>58.96</c:v>
                </c:pt>
                <c:pt idx="2699">
                  <c:v>58.98</c:v>
                </c:pt>
                <c:pt idx="2700">
                  <c:v>59</c:v>
                </c:pt>
                <c:pt idx="2701">
                  <c:v>59.02</c:v>
                </c:pt>
                <c:pt idx="2702">
                  <c:v>59.04</c:v>
                </c:pt>
                <c:pt idx="2703">
                  <c:v>59.06</c:v>
                </c:pt>
                <c:pt idx="2704">
                  <c:v>59.08</c:v>
                </c:pt>
                <c:pt idx="2705">
                  <c:v>59.1</c:v>
                </c:pt>
                <c:pt idx="2706">
                  <c:v>59.12</c:v>
                </c:pt>
                <c:pt idx="2707">
                  <c:v>59.14</c:v>
                </c:pt>
                <c:pt idx="2708">
                  <c:v>59.16</c:v>
                </c:pt>
                <c:pt idx="2709">
                  <c:v>59.18</c:v>
                </c:pt>
                <c:pt idx="2710">
                  <c:v>59.2</c:v>
                </c:pt>
                <c:pt idx="2711">
                  <c:v>59.22</c:v>
                </c:pt>
                <c:pt idx="2712">
                  <c:v>59.24</c:v>
                </c:pt>
                <c:pt idx="2713">
                  <c:v>59.26</c:v>
                </c:pt>
                <c:pt idx="2714">
                  <c:v>59.28</c:v>
                </c:pt>
                <c:pt idx="2715">
                  <c:v>59.3</c:v>
                </c:pt>
                <c:pt idx="2716">
                  <c:v>59.32</c:v>
                </c:pt>
                <c:pt idx="2717">
                  <c:v>59.34</c:v>
                </c:pt>
                <c:pt idx="2718">
                  <c:v>59.36</c:v>
                </c:pt>
                <c:pt idx="2719">
                  <c:v>59.38</c:v>
                </c:pt>
                <c:pt idx="2720">
                  <c:v>59.4</c:v>
                </c:pt>
                <c:pt idx="2721">
                  <c:v>59.42</c:v>
                </c:pt>
                <c:pt idx="2722">
                  <c:v>59.44</c:v>
                </c:pt>
                <c:pt idx="2723">
                  <c:v>59.46</c:v>
                </c:pt>
                <c:pt idx="2724">
                  <c:v>59.48</c:v>
                </c:pt>
                <c:pt idx="2725">
                  <c:v>59.5</c:v>
                </c:pt>
                <c:pt idx="2726">
                  <c:v>59.52</c:v>
                </c:pt>
                <c:pt idx="2727">
                  <c:v>59.54</c:v>
                </c:pt>
                <c:pt idx="2728">
                  <c:v>59.56</c:v>
                </c:pt>
                <c:pt idx="2729">
                  <c:v>59.58</c:v>
                </c:pt>
                <c:pt idx="2730">
                  <c:v>59.6</c:v>
                </c:pt>
                <c:pt idx="2731">
                  <c:v>59.62</c:v>
                </c:pt>
                <c:pt idx="2732">
                  <c:v>59.64</c:v>
                </c:pt>
                <c:pt idx="2733">
                  <c:v>59.66</c:v>
                </c:pt>
                <c:pt idx="2734">
                  <c:v>59.68</c:v>
                </c:pt>
                <c:pt idx="2735">
                  <c:v>59.7</c:v>
                </c:pt>
                <c:pt idx="2736">
                  <c:v>59.72</c:v>
                </c:pt>
                <c:pt idx="2737">
                  <c:v>59.74</c:v>
                </c:pt>
                <c:pt idx="2738">
                  <c:v>59.76</c:v>
                </c:pt>
                <c:pt idx="2739">
                  <c:v>59.78</c:v>
                </c:pt>
                <c:pt idx="2740">
                  <c:v>59.8</c:v>
                </c:pt>
                <c:pt idx="2741">
                  <c:v>59.82</c:v>
                </c:pt>
                <c:pt idx="2742">
                  <c:v>59.84</c:v>
                </c:pt>
                <c:pt idx="2743">
                  <c:v>59.86</c:v>
                </c:pt>
                <c:pt idx="2744">
                  <c:v>59.88</c:v>
                </c:pt>
                <c:pt idx="2745">
                  <c:v>59.9</c:v>
                </c:pt>
                <c:pt idx="2746">
                  <c:v>59.92</c:v>
                </c:pt>
                <c:pt idx="2747">
                  <c:v>59.94</c:v>
                </c:pt>
                <c:pt idx="2748">
                  <c:v>59.96</c:v>
                </c:pt>
                <c:pt idx="2749">
                  <c:v>59.98</c:v>
                </c:pt>
                <c:pt idx="2750">
                  <c:v>60</c:v>
                </c:pt>
              </c:numCache>
            </c:numRef>
          </c:xVal>
          <c:yVal>
            <c:numRef>
              <c:f>Sheet10!$C$2:$C$2752</c:f>
              <c:numCache>
                <c:formatCode>General</c:formatCode>
                <c:ptCount val="2751"/>
                <c:pt idx="0">
                  <c:v>2008</c:v>
                </c:pt>
                <c:pt idx="1">
                  <c:v>2007</c:v>
                </c:pt>
                <c:pt idx="2">
                  <c:v>2005</c:v>
                </c:pt>
                <c:pt idx="3">
                  <c:v>2007</c:v>
                </c:pt>
                <c:pt idx="4">
                  <c:v>2008</c:v>
                </c:pt>
                <c:pt idx="5">
                  <c:v>2012</c:v>
                </c:pt>
                <c:pt idx="6">
                  <c:v>2013</c:v>
                </c:pt>
                <c:pt idx="7">
                  <c:v>2006</c:v>
                </c:pt>
                <c:pt idx="8">
                  <c:v>2012</c:v>
                </c:pt>
                <c:pt idx="9">
                  <c:v>2007</c:v>
                </c:pt>
                <c:pt idx="10">
                  <c:v>2017</c:v>
                </c:pt>
                <c:pt idx="11">
                  <c:v>2007</c:v>
                </c:pt>
                <c:pt idx="12">
                  <c:v>2014</c:v>
                </c:pt>
                <c:pt idx="13">
                  <c:v>2012</c:v>
                </c:pt>
                <c:pt idx="14">
                  <c:v>2006</c:v>
                </c:pt>
                <c:pt idx="15">
                  <c:v>2012</c:v>
                </c:pt>
                <c:pt idx="16">
                  <c:v>2012</c:v>
                </c:pt>
                <c:pt idx="17">
                  <c:v>2011</c:v>
                </c:pt>
                <c:pt idx="18">
                  <c:v>2015</c:v>
                </c:pt>
                <c:pt idx="19">
                  <c:v>2007</c:v>
                </c:pt>
                <c:pt idx="20">
                  <c:v>2005</c:v>
                </c:pt>
                <c:pt idx="21">
                  <c:v>2008</c:v>
                </c:pt>
                <c:pt idx="22">
                  <c:v>2006</c:v>
                </c:pt>
                <c:pt idx="23">
                  <c:v>2011</c:v>
                </c:pt>
                <c:pt idx="24">
                  <c:v>2007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  <c:pt idx="28">
                  <c:v>2004</c:v>
                </c:pt>
                <c:pt idx="29">
                  <c:v>2013</c:v>
                </c:pt>
                <c:pt idx="30">
                  <c:v>2016</c:v>
                </c:pt>
                <c:pt idx="31">
                  <c:v>2011</c:v>
                </c:pt>
                <c:pt idx="32">
                  <c:v>2009</c:v>
                </c:pt>
                <c:pt idx="33">
                  <c:v>2008</c:v>
                </c:pt>
                <c:pt idx="34">
                  <c:v>2013</c:v>
                </c:pt>
                <c:pt idx="35">
                  <c:v>2008</c:v>
                </c:pt>
                <c:pt idx="36">
                  <c:v>2011</c:v>
                </c:pt>
                <c:pt idx="37">
                  <c:v>2011</c:v>
                </c:pt>
                <c:pt idx="38">
                  <c:v>2014</c:v>
                </c:pt>
                <c:pt idx="39">
                  <c:v>2012</c:v>
                </c:pt>
                <c:pt idx="40">
                  <c:v>2019</c:v>
                </c:pt>
                <c:pt idx="41">
                  <c:v>2011</c:v>
                </c:pt>
                <c:pt idx="42">
                  <c:v>2015</c:v>
                </c:pt>
                <c:pt idx="43">
                  <c:v>2014</c:v>
                </c:pt>
                <c:pt idx="44">
                  <c:v>2008</c:v>
                </c:pt>
                <c:pt idx="45">
                  <c:v>2014</c:v>
                </c:pt>
                <c:pt idx="46">
                  <c:v>2014</c:v>
                </c:pt>
                <c:pt idx="47">
                  <c:v>2007</c:v>
                </c:pt>
                <c:pt idx="48">
                  <c:v>2011</c:v>
                </c:pt>
                <c:pt idx="49">
                  <c:v>2010</c:v>
                </c:pt>
                <c:pt idx="50">
                  <c:v>2013</c:v>
                </c:pt>
                <c:pt idx="51">
                  <c:v>2017</c:v>
                </c:pt>
                <c:pt idx="52">
                  <c:v>2011</c:v>
                </c:pt>
                <c:pt idx="53">
                  <c:v>2007</c:v>
                </c:pt>
                <c:pt idx="54">
                  <c:v>2021</c:v>
                </c:pt>
                <c:pt idx="55">
                  <c:v>2015</c:v>
                </c:pt>
                <c:pt idx="56">
                  <c:v>2012</c:v>
                </c:pt>
                <c:pt idx="57">
                  <c:v>2020</c:v>
                </c:pt>
                <c:pt idx="58">
                  <c:v>2027</c:v>
                </c:pt>
                <c:pt idx="59">
                  <c:v>2013</c:v>
                </c:pt>
                <c:pt idx="60">
                  <c:v>2021</c:v>
                </c:pt>
                <c:pt idx="61">
                  <c:v>2014</c:v>
                </c:pt>
                <c:pt idx="62">
                  <c:v>2016</c:v>
                </c:pt>
                <c:pt idx="63">
                  <c:v>2012</c:v>
                </c:pt>
                <c:pt idx="64">
                  <c:v>2018</c:v>
                </c:pt>
                <c:pt idx="65">
                  <c:v>2022</c:v>
                </c:pt>
                <c:pt idx="66">
                  <c:v>2014</c:v>
                </c:pt>
                <c:pt idx="67">
                  <c:v>2014</c:v>
                </c:pt>
                <c:pt idx="68">
                  <c:v>2014</c:v>
                </c:pt>
                <c:pt idx="69">
                  <c:v>2019</c:v>
                </c:pt>
                <c:pt idx="70">
                  <c:v>2017</c:v>
                </c:pt>
                <c:pt idx="71">
                  <c:v>2017</c:v>
                </c:pt>
                <c:pt idx="72">
                  <c:v>2017</c:v>
                </c:pt>
                <c:pt idx="73">
                  <c:v>2020</c:v>
                </c:pt>
                <c:pt idx="74">
                  <c:v>2021</c:v>
                </c:pt>
                <c:pt idx="75">
                  <c:v>2028</c:v>
                </c:pt>
                <c:pt idx="76">
                  <c:v>2021</c:v>
                </c:pt>
                <c:pt idx="77">
                  <c:v>2010</c:v>
                </c:pt>
                <c:pt idx="78">
                  <c:v>2019</c:v>
                </c:pt>
                <c:pt idx="79">
                  <c:v>2008</c:v>
                </c:pt>
                <c:pt idx="80">
                  <c:v>2018</c:v>
                </c:pt>
                <c:pt idx="81">
                  <c:v>2021</c:v>
                </c:pt>
                <c:pt idx="82">
                  <c:v>2014</c:v>
                </c:pt>
                <c:pt idx="83">
                  <c:v>2018</c:v>
                </c:pt>
                <c:pt idx="84">
                  <c:v>2014</c:v>
                </c:pt>
                <c:pt idx="85">
                  <c:v>2014</c:v>
                </c:pt>
                <c:pt idx="86">
                  <c:v>2018</c:v>
                </c:pt>
                <c:pt idx="87">
                  <c:v>2005</c:v>
                </c:pt>
                <c:pt idx="88">
                  <c:v>2009</c:v>
                </c:pt>
                <c:pt idx="89">
                  <c:v>2010</c:v>
                </c:pt>
                <c:pt idx="90">
                  <c:v>2011</c:v>
                </c:pt>
                <c:pt idx="91">
                  <c:v>2014</c:v>
                </c:pt>
                <c:pt idx="92">
                  <c:v>2007</c:v>
                </c:pt>
                <c:pt idx="93">
                  <c:v>2008</c:v>
                </c:pt>
                <c:pt idx="94">
                  <c:v>2011</c:v>
                </c:pt>
                <c:pt idx="95">
                  <c:v>2019</c:v>
                </c:pt>
                <c:pt idx="96">
                  <c:v>2006</c:v>
                </c:pt>
                <c:pt idx="97">
                  <c:v>2009</c:v>
                </c:pt>
                <c:pt idx="98">
                  <c:v>2014</c:v>
                </c:pt>
                <c:pt idx="99">
                  <c:v>2013</c:v>
                </c:pt>
                <c:pt idx="100">
                  <c:v>2014</c:v>
                </c:pt>
                <c:pt idx="101">
                  <c:v>2013</c:v>
                </c:pt>
                <c:pt idx="102">
                  <c:v>2007</c:v>
                </c:pt>
                <c:pt idx="103">
                  <c:v>2010</c:v>
                </c:pt>
                <c:pt idx="104">
                  <c:v>2018</c:v>
                </c:pt>
                <c:pt idx="105">
                  <c:v>2007</c:v>
                </c:pt>
                <c:pt idx="106">
                  <c:v>2012</c:v>
                </c:pt>
                <c:pt idx="107">
                  <c:v>2011</c:v>
                </c:pt>
                <c:pt idx="108">
                  <c:v>2014</c:v>
                </c:pt>
                <c:pt idx="109">
                  <c:v>2013</c:v>
                </c:pt>
                <c:pt idx="110">
                  <c:v>2011</c:v>
                </c:pt>
                <c:pt idx="111">
                  <c:v>2018</c:v>
                </c:pt>
                <c:pt idx="112">
                  <c:v>2016</c:v>
                </c:pt>
                <c:pt idx="113">
                  <c:v>2018</c:v>
                </c:pt>
                <c:pt idx="114">
                  <c:v>2014</c:v>
                </c:pt>
                <c:pt idx="115">
                  <c:v>2018</c:v>
                </c:pt>
                <c:pt idx="116">
                  <c:v>2015</c:v>
                </c:pt>
                <c:pt idx="117">
                  <c:v>2011</c:v>
                </c:pt>
                <c:pt idx="118">
                  <c:v>2016</c:v>
                </c:pt>
                <c:pt idx="119">
                  <c:v>2021</c:v>
                </c:pt>
                <c:pt idx="120">
                  <c:v>2018</c:v>
                </c:pt>
                <c:pt idx="121">
                  <c:v>2015</c:v>
                </c:pt>
                <c:pt idx="122">
                  <c:v>2017</c:v>
                </c:pt>
                <c:pt idx="123">
                  <c:v>2011</c:v>
                </c:pt>
                <c:pt idx="124">
                  <c:v>2019</c:v>
                </c:pt>
                <c:pt idx="125">
                  <c:v>2014</c:v>
                </c:pt>
                <c:pt idx="126">
                  <c:v>2017</c:v>
                </c:pt>
                <c:pt idx="127">
                  <c:v>2012</c:v>
                </c:pt>
                <c:pt idx="128">
                  <c:v>2014</c:v>
                </c:pt>
                <c:pt idx="129">
                  <c:v>2012</c:v>
                </c:pt>
                <c:pt idx="130">
                  <c:v>2007</c:v>
                </c:pt>
                <c:pt idx="131">
                  <c:v>2012</c:v>
                </c:pt>
                <c:pt idx="132">
                  <c:v>2012</c:v>
                </c:pt>
                <c:pt idx="133">
                  <c:v>2010</c:v>
                </c:pt>
                <c:pt idx="134">
                  <c:v>2009</c:v>
                </c:pt>
                <c:pt idx="135">
                  <c:v>2012</c:v>
                </c:pt>
                <c:pt idx="136">
                  <c:v>2014</c:v>
                </c:pt>
                <c:pt idx="137">
                  <c:v>2011</c:v>
                </c:pt>
                <c:pt idx="138">
                  <c:v>2011</c:v>
                </c:pt>
                <c:pt idx="139">
                  <c:v>2009</c:v>
                </c:pt>
                <c:pt idx="140">
                  <c:v>2011</c:v>
                </c:pt>
                <c:pt idx="141">
                  <c:v>2014</c:v>
                </c:pt>
                <c:pt idx="142">
                  <c:v>2008</c:v>
                </c:pt>
                <c:pt idx="143">
                  <c:v>2014</c:v>
                </c:pt>
                <c:pt idx="144">
                  <c:v>2015</c:v>
                </c:pt>
                <c:pt idx="145">
                  <c:v>2013</c:v>
                </c:pt>
                <c:pt idx="146">
                  <c:v>2017</c:v>
                </c:pt>
                <c:pt idx="147">
                  <c:v>2011</c:v>
                </c:pt>
                <c:pt idx="148">
                  <c:v>2017</c:v>
                </c:pt>
                <c:pt idx="149">
                  <c:v>2010</c:v>
                </c:pt>
                <c:pt idx="150">
                  <c:v>2010</c:v>
                </c:pt>
                <c:pt idx="151">
                  <c:v>2004</c:v>
                </c:pt>
                <c:pt idx="152">
                  <c:v>2006</c:v>
                </c:pt>
                <c:pt idx="153">
                  <c:v>2010</c:v>
                </c:pt>
                <c:pt idx="154">
                  <c:v>2005</c:v>
                </c:pt>
                <c:pt idx="155">
                  <c:v>2013</c:v>
                </c:pt>
                <c:pt idx="156">
                  <c:v>2009</c:v>
                </c:pt>
                <c:pt idx="157">
                  <c:v>2014</c:v>
                </c:pt>
                <c:pt idx="158">
                  <c:v>2008</c:v>
                </c:pt>
                <c:pt idx="159">
                  <c:v>2011</c:v>
                </c:pt>
                <c:pt idx="160">
                  <c:v>2016</c:v>
                </c:pt>
                <c:pt idx="161">
                  <c:v>2016</c:v>
                </c:pt>
                <c:pt idx="162">
                  <c:v>2018</c:v>
                </c:pt>
                <c:pt idx="163">
                  <c:v>2019</c:v>
                </c:pt>
                <c:pt idx="164">
                  <c:v>2013</c:v>
                </c:pt>
                <c:pt idx="165">
                  <c:v>2012</c:v>
                </c:pt>
                <c:pt idx="166">
                  <c:v>2019</c:v>
                </c:pt>
                <c:pt idx="167">
                  <c:v>2016</c:v>
                </c:pt>
                <c:pt idx="168">
                  <c:v>2017</c:v>
                </c:pt>
                <c:pt idx="169">
                  <c:v>2009</c:v>
                </c:pt>
                <c:pt idx="170">
                  <c:v>2015</c:v>
                </c:pt>
                <c:pt idx="171">
                  <c:v>2017</c:v>
                </c:pt>
                <c:pt idx="172">
                  <c:v>2013</c:v>
                </c:pt>
                <c:pt idx="173">
                  <c:v>2017</c:v>
                </c:pt>
                <c:pt idx="174">
                  <c:v>2013</c:v>
                </c:pt>
                <c:pt idx="175">
                  <c:v>2013</c:v>
                </c:pt>
                <c:pt idx="176">
                  <c:v>2015</c:v>
                </c:pt>
                <c:pt idx="177">
                  <c:v>2012</c:v>
                </c:pt>
                <c:pt idx="178">
                  <c:v>2015</c:v>
                </c:pt>
                <c:pt idx="179">
                  <c:v>2013</c:v>
                </c:pt>
                <c:pt idx="180">
                  <c:v>2014</c:v>
                </c:pt>
                <c:pt idx="181">
                  <c:v>2014</c:v>
                </c:pt>
                <c:pt idx="182">
                  <c:v>2014</c:v>
                </c:pt>
                <c:pt idx="183">
                  <c:v>2015</c:v>
                </c:pt>
                <c:pt idx="184">
                  <c:v>2012</c:v>
                </c:pt>
                <c:pt idx="185">
                  <c:v>2017</c:v>
                </c:pt>
                <c:pt idx="186">
                  <c:v>2010</c:v>
                </c:pt>
                <c:pt idx="187">
                  <c:v>2017</c:v>
                </c:pt>
                <c:pt idx="188">
                  <c:v>2018</c:v>
                </c:pt>
                <c:pt idx="189">
                  <c:v>2020</c:v>
                </c:pt>
                <c:pt idx="190">
                  <c:v>2019</c:v>
                </c:pt>
                <c:pt idx="191">
                  <c:v>2017</c:v>
                </c:pt>
                <c:pt idx="192">
                  <c:v>2020</c:v>
                </c:pt>
                <c:pt idx="193">
                  <c:v>2009</c:v>
                </c:pt>
                <c:pt idx="194">
                  <c:v>2022</c:v>
                </c:pt>
                <c:pt idx="195">
                  <c:v>2013</c:v>
                </c:pt>
                <c:pt idx="196">
                  <c:v>2022</c:v>
                </c:pt>
                <c:pt idx="197">
                  <c:v>2021</c:v>
                </c:pt>
                <c:pt idx="198">
                  <c:v>2020</c:v>
                </c:pt>
                <c:pt idx="199">
                  <c:v>2026</c:v>
                </c:pt>
                <c:pt idx="200">
                  <c:v>2029</c:v>
                </c:pt>
                <c:pt idx="201">
                  <c:v>2024</c:v>
                </c:pt>
                <c:pt idx="202">
                  <c:v>2023</c:v>
                </c:pt>
                <c:pt idx="203">
                  <c:v>2034</c:v>
                </c:pt>
                <c:pt idx="204">
                  <c:v>2017</c:v>
                </c:pt>
                <c:pt idx="205">
                  <c:v>2025</c:v>
                </c:pt>
                <c:pt idx="206">
                  <c:v>2024</c:v>
                </c:pt>
                <c:pt idx="207">
                  <c:v>2019</c:v>
                </c:pt>
                <c:pt idx="208">
                  <c:v>2017</c:v>
                </c:pt>
                <c:pt idx="209">
                  <c:v>2015</c:v>
                </c:pt>
                <c:pt idx="210">
                  <c:v>2021</c:v>
                </c:pt>
                <c:pt idx="211">
                  <c:v>2020</c:v>
                </c:pt>
                <c:pt idx="212">
                  <c:v>2016</c:v>
                </c:pt>
                <c:pt idx="213">
                  <c:v>2012</c:v>
                </c:pt>
                <c:pt idx="214">
                  <c:v>2017</c:v>
                </c:pt>
                <c:pt idx="215">
                  <c:v>2011</c:v>
                </c:pt>
                <c:pt idx="216">
                  <c:v>2011</c:v>
                </c:pt>
                <c:pt idx="217">
                  <c:v>2010</c:v>
                </c:pt>
                <c:pt idx="218">
                  <c:v>2017</c:v>
                </c:pt>
                <c:pt idx="219">
                  <c:v>2013</c:v>
                </c:pt>
                <c:pt idx="220">
                  <c:v>2012</c:v>
                </c:pt>
                <c:pt idx="221">
                  <c:v>2007</c:v>
                </c:pt>
                <c:pt idx="222">
                  <c:v>2020</c:v>
                </c:pt>
                <c:pt idx="223">
                  <c:v>2017</c:v>
                </c:pt>
                <c:pt idx="224">
                  <c:v>2010</c:v>
                </c:pt>
                <c:pt idx="225">
                  <c:v>2013</c:v>
                </c:pt>
                <c:pt idx="226">
                  <c:v>2017</c:v>
                </c:pt>
                <c:pt idx="227">
                  <c:v>2014</c:v>
                </c:pt>
                <c:pt idx="228">
                  <c:v>2009</c:v>
                </c:pt>
                <c:pt idx="229">
                  <c:v>2021</c:v>
                </c:pt>
                <c:pt idx="230">
                  <c:v>2014</c:v>
                </c:pt>
                <c:pt idx="231">
                  <c:v>2005</c:v>
                </c:pt>
                <c:pt idx="232">
                  <c:v>2015</c:v>
                </c:pt>
                <c:pt idx="233">
                  <c:v>2024</c:v>
                </c:pt>
                <c:pt idx="234">
                  <c:v>2014</c:v>
                </c:pt>
                <c:pt idx="235">
                  <c:v>2010</c:v>
                </c:pt>
                <c:pt idx="236">
                  <c:v>2012</c:v>
                </c:pt>
                <c:pt idx="237">
                  <c:v>2021</c:v>
                </c:pt>
                <c:pt idx="238">
                  <c:v>2008</c:v>
                </c:pt>
                <c:pt idx="239">
                  <c:v>2012</c:v>
                </c:pt>
                <c:pt idx="240">
                  <c:v>2020</c:v>
                </c:pt>
                <c:pt idx="241">
                  <c:v>2012</c:v>
                </c:pt>
                <c:pt idx="242">
                  <c:v>2013</c:v>
                </c:pt>
                <c:pt idx="243">
                  <c:v>2014</c:v>
                </c:pt>
                <c:pt idx="244">
                  <c:v>2014</c:v>
                </c:pt>
                <c:pt idx="245">
                  <c:v>2016</c:v>
                </c:pt>
                <c:pt idx="246">
                  <c:v>2015</c:v>
                </c:pt>
                <c:pt idx="247">
                  <c:v>2019</c:v>
                </c:pt>
                <c:pt idx="248">
                  <c:v>2021</c:v>
                </c:pt>
                <c:pt idx="249">
                  <c:v>2018</c:v>
                </c:pt>
                <c:pt idx="250">
                  <c:v>2010</c:v>
                </c:pt>
                <c:pt idx="251">
                  <c:v>2014</c:v>
                </c:pt>
                <c:pt idx="252">
                  <c:v>2015</c:v>
                </c:pt>
                <c:pt idx="253">
                  <c:v>2012</c:v>
                </c:pt>
                <c:pt idx="254">
                  <c:v>2010</c:v>
                </c:pt>
                <c:pt idx="255">
                  <c:v>2013</c:v>
                </c:pt>
                <c:pt idx="256">
                  <c:v>2014</c:v>
                </c:pt>
                <c:pt idx="257">
                  <c:v>2010</c:v>
                </c:pt>
                <c:pt idx="258">
                  <c:v>2013</c:v>
                </c:pt>
                <c:pt idx="259">
                  <c:v>2015</c:v>
                </c:pt>
                <c:pt idx="260">
                  <c:v>2013</c:v>
                </c:pt>
                <c:pt idx="261">
                  <c:v>2006</c:v>
                </c:pt>
                <c:pt idx="262">
                  <c:v>2019</c:v>
                </c:pt>
                <c:pt idx="263">
                  <c:v>2015</c:v>
                </c:pt>
                <c:pt idx="264">
                  <c:v>2018</c:v>
                </c:pt>
                <c:pt idx="265">
                  <c:v>2010</c:v>
                </c:pt>
                <c:pt idx="266">
                  <c:v>2012</c:v>
                </c:pt>
                <c:pt idx="267">
                  <c:v>2007</c:v>
                </c:pt>
                <c:pt idx="268">
                  <c:v>2011</c:v>
                </c:pt>
                <c:pt idx="269">
                  <c:v>2016</c:v>
                </c:pt>
                <c:pt idx="270">
                  <c:v>2016</c:v>
                </c:pt>
                <c:pt idx="271">
                  <c:v>2014</c:v>
                </c:pt>
                <c:pt idx="272">
                  <c:v>2014</c:v>
                </c:pt>
                <c:pt idx="273">
                  <c:v>2015</c:v>
                </c:pt>
                <c:pt idx="274">
                  <c:v>2019</c:v>
                </c:pt>
                <c:pt idx="275">
                  <c:v>2015</c:v>
                </c:pt>
                <c:pt idx="276">
                  <c:v>2014</c:v>
                </c:pt>
                <c:pt idx="277">
                  <c:v>2011</c:v>
                </c:pt>
                <c:pt idx="278">
                  <c:v>2021</c:v>
                </c:pt>
                <c:pt idx="279">
                  <c:v>2013</c:v>
                </c:pt>
                <c:pt idx="280">
                  <c:v>2009</c:v>
                </c:pt>
                <c:pt idx="281">
                  <c:v>2014</c:v>
                </c:pt>
                <c:pt idx="282">
                  <c:v>2014</c:v>
                </c:pt>
                <c:pt idx="283">
                  <c:v>2016</c:v>
                </c:pt>
                <c:pt idx="284">
                  <c:v>2014</c:v>
                </c:pt>
                <c:pt idx="285">
                  <c:v>2011</c:v>
                </c:pt>
                <c:pt idx="286">
                  <c:v>2009</c:v>
                </c:pt>
                <c:pt idx="287">
                  <c:v>2024</c:v>
                </c:pt>
                <c:pt idx="288">
                  <c:v>2009</c:v>
                </c:pt>
                <c:pt idx="289">
                  <c:v>2018</c:v>
                </c:pt>
                <c:pt idx="290">
                  <c:v>2017</c:v>
                </c:pt>
                <c:pt idx="291">
                  <c:v>2014</c:v>
                </c:pt>
                <c:pt idx="292">
                  <c:v>2021</c:v>
                </c:pt>
                <c:pt idx="293">
                  <c:v>2014</c:v>
                </c:pt>
                <c:pt idx="294">
                  <c:v>2016</c:v>
                </c:pt>
                <c:pt idx="295">
                  <c:v>2011</c:v>
                </c:pt>
                <c:pt idx="296">
                  <c:v>2020</c:v>
                </c:pt>
                <c:pt idx="297">
                  <c:v>2014</c:v>
                </c:pt>
                <c:pt idx="298">
                  <c:v>2019</c:v>
                </c:pt>
                <c:pt idx="299">
                  <c:v>2012</c:v>
                </c:pt>
                <c:pt idx="300">
                  <c:v>2012</c:v>
                </c:pt>
                <c:pt idx="301">
                  <c:v>2011</c:v>
                </c:pt>
                <c:pt idx="302">
                  <c:v>2017</c:v>
                </c:pt>
                <c:pt idx="303">
                  <c:v>2014</c:v>
                </c:pt>
                <c:pt idx="304">
                  <c:v>2010</c:v>
                </c:pt>
                <c:pt idx="305">
                  <c:v>2019</c:v>
                </c:pt>
                <c:pt idx="306">
                  <c:v>2018</c:v>
                </c:pt>
                <c:pt idx="307">
                  <c:v>2015</c:v>
                </c:pt>
                <c:pt idx="308">
                  <c:v>2017</c:v>
                </c:pt>
                <c:pt idx="309">
                  <c:v>2017</c:v>
                </c:pt>
                <c:pt idx="310">
                  <c:v>2011</c:v>
                </c:pt>
                <c:pt idx="311">
                  <c:v>2017</c:v>
                </c:pt>
                <c:pt idx="312">
                  <c:v>2015</c:v>
                </c:pt>
                <c:pt idx="313">
                  <c:v>2010</c:v>
                </c:pt>
                <c:pt idx="314">
                  <c:v>2015</c:v>
                </c:pt>
                <c:pt idx="315">
                  <c:v>2022</c:v>
                </c:pt>
                <c:pt idx="316">
                  <c:v>2011</c:v>
                </c:pt>
                <c:pt idx="317">
                  <c:v>2013</c:v>
                </c:pt>
                <c:pt idx="318">
                  <c:v>2013</c:v>
                </c:pt>
                <c:pt idx="319">
                  <c:v>2019</c:v>
                </c:pt>
                <c:pt idx="320">
                  <c:v>2010</c:v>
                </c:pt>
                <c:pt idx="321">
                  <c:v>2018</c:v>
                </c:pt>
                <c:pt idx="322">
                  <c:v>2017</c:v>
                </c:pt>
                <c:pt idx="323">
                  <c:v>2012</c:v>
                </c:pt>
                <c:pt idx="324">
                  <c:v>2011</c:v>
                </c:pt>
                <c:pt idx="325">
                  <c:v>2017</c:v>
                </c:pt>
                <c:pt idx="326">
                  <c:v>2011</c:v>
                </c:pt>
                <c:pt idx="327">
                  <c:v>2015</c:v>
                </c:pt>
                <c:pt idx="328">
                  <c:v>2017</c:v>
                </c:pt>
                <c:pt idx="329">
                  <c:v>2026</c:v>
                </c:pt>
                <c:pt idx="330">
                  <c:v>2018</c:v>
                </c:pt>
                <c:pt idx="331">
                  <c:v>2015</c:v>
                </c:pt>
                <c:pt idx="332">
                  <c:v>2021</c:v>
                </c:pt>
                <c:pt idx="333">
                  <c:v>2017</c:v>
                </c:pt>
                <c:pt idx="334">
                  <c:v>2019</c:v>
                </c:pt>
                <c:pt idx="335">
                  <c:v>2016</c:v>
                </c:pt>
                <c:pt idx="336">
                  <c:v>2016</c:v>
                </c:pt>
                <c:pt idx="337">
                  <c:v>2017</c:v>
                </c:pt>
                <c:pt idx="338">
                  <c:v>2016</c:v>
                </c:pt>
                <c:pt idx="339">
                  <c:v>2018</c:v>
                </c:pt>
                <c:pt idx="340">
                  <c:v>2016</c:v>
                </c:pt>
                <c:pt idx="341">
                  <c:v>2025</c:v>
                </c:pt>
                <c:pt idx="342">
                  <c:v>2021</c:v>
                </c:pt>
                <c:pt idx="343">
                  <c:v>2031</c:v>
                </c:pt>
                <c:pt idx="344">
                  <c:v>2020</c:v>
                </c:pt>
                <c:pt idx="345">
                  <c:v>2021</c:v>
                </c:pt>
                <c:pt idx="346">
                  <c:v>2038</c:v>
                </c:pt>
                <c:pt idx="347">
                  <c:v>2024</c:v>
                </c:pt>
                <c:pt idx="348">
                  <c:v>2023</c:v>
                </c:pt>
                <c:pt idx="349">
                  <c:v>2022</c:v>
                </c:pt>
                <c:pt idx="350">
                  <c:v>2023</c:v>
                </c:pt>
                <c:pt idx="351">
                  <c:v>2014</c:v>
                </c:pt>
                <c:pt idx="352">
                  <c:v>2019</c:v>
                </c:pt>
                <c:pt idx="353">
                  <c:v>2017</c:v>
                </c:pt>
                <c:pt idx="354">
                  <c:v>2024</c:v>
                </c:pt>
                <c:pt idx="355">
                  <c:v>2025</c:v>
                </c:pt>
                <c:pt idx="356">
                  <c:v>2037</c:v>
                </c:pt>
                <c:pt idx="357">
                  <c:v>2019</c:v>
                </c:pt>
                <c:pt idx="358">
                  <c:v>2017</c:v>
                </c:pt>
                <c:pt idx="359">
                  <c:v>2029</c:v>
                </c:pt>
                <c:pt idx="360">
                  <c:v>2032</c:v>
                </c:pt>
                <c:pt idx="361">
                  <c:v>2036</c:v>
                </c:pt>
                <c:pt idx="362">
                  <c:v>2031</c:v>
                </c:pt>
                <c:pt idx="363">
                  <c:v>2033</c:v>
                </c:pt>
                <c:pt idx="364">
                  <c:v>2025</c:v>
                </c:pt>
                <c:pt idx="365">
                  <c:v>2033</c:v>
                </c:pt>
                <c:pt idx="366">
                  <c:v>2028</c:v>
                </c:pt>
                <c:pt idx="367">
                  <c:v>2029</c:v>
                </c:pt>
                <c:pt idx="368">
                  <c:v>2029</c:v>
                </c:pt>
                <c:pt idx="369">
                  <c:v>2021</c:v>
                </c:pt>
                <c:pt idx="370">
                  <c:v>2037</c:v>
                </c:pt>
                <c:pt idx="371">
                  <c:v>2028</c:v>
                </c:pt>
                <c:pt idx="372">
                  <c:v>2029</c:v>
                </c:pt>
                <c:pt idx="373">
                  <c:v>2029</c:v>
                </c:pt>
                <c:pt idx="374">
                  <c:v>2047</c:v>
                </c:pt>
                <c:pt idx="375">
                  <c:v>2045</c:v>
                </c:pt>
                <c:pt idx="376">
                  <c:v>2044</c:v>
                </c:pt>
                <c:pt idx="377">
                  <c:v>2037</c:v>
                </c:pt>
                <c:pt idx="378">
                  <c:v>2032</c:v>
                </c:pt>
                <c:pt idx="379">
                  <c:v>2047</c:v>
                </c:pt>
                <c:pt idx="380">
                  <c:v>2044</c:v>
                </c:pt>
                <c:pt idx="381">
                  <c:v>2038</c:v>
                </c:pt>
                <c:pt idx="382">
                  <c:v>2045</c:v>
                </c:pt>
                <c:pt idx="383">
                  <c:v>2045</c:v>
                </c:pt>
                <c:pt idx="384">
                  <c:v>2043</c:v>
                </c:pt>
                <c:pt idx="385">
                  <c:v>2043</c:v>
                </c:pt>
                <c:pt idx="386">
                  <c:v>2050</c:v>
                </c:pt>
                <c:pt idx="387">
                  <c:v>2051</c:v>
                </c:pt>
                <c:pt idx="388">
                  <c:v>2039</c:v>
                </c:pt>
                <c:pt idx="389">
                  <c:v>2026</c:v>
                </c:pt>
                <c:pt idx="390">
                  <c:v>2034</c:v>
                </c:pt>
                <c:pt idx="391">
                  <c:v>2040</c:v>
                </c:pt>
                <c:pt idx="392">
                  <c:v>2025</c:v>
                </c:pt>
                <c:pt idx="393">
                  <c:v>2025</c:v>
                </c:pt>
                <c:pt idx="394">
                  <c:v>2040</c:v>
                </c:pt>
                <c:pt idx="395">
                  <c:v>2029</c:v>
                </c:pt>
                <c:pt idx="396">
                  <c:v>2037</c:v>
                </c:pt>
                <c:pt idx="397">
                  <c:v>2023</c:v>
                </c:pt>
                <c:pt idx="398">
                  <c:v>2014</c:v>
                </c:pt>
                <c:pt idx="399">
                  <c:v>2017</c:v>
                </c:pt>
                <c:pt idx="400">
                  <c:v>2019</c:v>
                </c:pt>
                <c:pt idx="401">
                  <c:v>2017</c:v>
                </c:pt>
                <c:pt idx="402">
                  <c:v>2016</c:v>
                </c:pt>
                <c:pt idx="403">
                  <c:v>2011</c:v>
                </c:pt>
                <c:pt idx="404">
                  <c:v>2023</c:v>
                </c:pt>
                <c:pt idx="405">
                  <c:v>2022</c:v>
                </c:pt>
                <c:pt idx="406">
                  <c:v>2013</c:v>
                </c:pt>
                <c:pt idx="407">
                  <c:v>2019</c:v>
                </c:pt>
                <c:pt idx="408">
                  <c:v>2015</c:v>
                </c:pt>
                <c:pt idx="409">
                  <c:v>2012</c:v>
                </c:pt>
                <c:pt idx="410">
                  <c:v>2014</c:v>
                </c:pt>
                <c:pt idx="411">
                  <c:v>2024</c:v>
                </c:pt>
                <c:pt idx="412">
                  <c:v>2016</c:v>
                </c:pt>
                <c:pt idx="413">
                  <c:v>2013</c:v>
                </c:pt>
                <c:pt idx="414">
                  <c:v>2011</c:v>
                </c:pt>
                <c:pt idx="415">
                  <c:v>2016</c:v>
                </c:pt>
                <c:pt idx="416">
                  <c:v>2018</c:v>
                </c:pt>
                <c:pt idx="417">
                  <c:v>2016</c:v>
                </c:pt>
                <c:pt idx="418">
                  <c:v>2013</c:v>
                </c:pt>
                <c:pt idx="419">
                  <c:v>2014</c:v>
                </c:pt>
                <c:pt idx="420">
                  <c:v>2016</c:v>
                </c:pt>
                <c:pt idx="421">
                  <c:v>2018</c:v>
                </c:pt>
                <c:pt idx="422">
                  <c:v>2012</c:v>
                </c:pt>
                <c:pt idx="423">
                  <c:v>2014</c:v>
                </c:pt>
                <c:pt idx="424">
                  <c:v>2011</c:v>
                </c:pt>
                <c:pt idx="425">
                  <c:v>2014</c:v>
                </c:pt>
                <c:pt idx="426">
                  <c:v>2013</c:v>
                </c:pt>
                <c:pt idx="427">
                  <c:v>2014</c:v>
                </c:pt>
                <c:pt idx="428">
                  <c:v>2017</c:v>
                </c:pt>
                <c:pt idx="429">
                  <c:v>2024</c:v>
                </c:pt>
                <c:pt idx="430">
                  <c:v>2010</c:v>
                </c:pt>
                <c:pt idx="431">
                  <c:v>2017</c:v>
                </c:pt>
                <c:pt idx="432">
                  <c:v>2009</c:v>
                </c:pt>
                <c:pt idx="433">
                  <c:v>2024</c:v>
                </c:pt>
                <c:pt idx="434">
                  <c:v>2012</c:v>
                </c:pt>
                <c:pt idx="435">
                  <c:v>2014</c:v>
                </c:pt>
                <c:pt idx="436">
                  <c:v>2016</c:v>
                </c:pt>
                <c:pt idx="437">
                  <c:v>2011</c:v>
                </c:pt>
                <c:pt idx="438">
                  <c:v>2020</c:v>
                </c:pt>
                <c:pt idx="439">
                  <c:v>2013</c:v>
                </c:pt>
                <c:pt idx="440">
                  <c:v>2012</c:v>
                </c:pt>
                <c:pt idx="441">
                  <c:v>2019</c:v>
                </c:pt>
                <c:pt idx="442">
                  <c:v>2016</c:v>
                </c:pt>
                <c:pt idx="443">
                  <c:v>2013</c:v>
                </c:pt>
                <c:pt idx="444">
                  <c:v>2016</c:v>
                </c:pt>
                <c:pt idx="445">
                  <c:v>2011</c:v>
                </c:pt>
                <c:pt idx="446">
                  <c:v>2006</c:v>
                </c:pt>
                <c:pt idx="447">
                  <c:v>2013</c:v>
                </c:pt>
                <c:pt idx="448">
                  <c:v>2013</c:v>
                </c:pt>
                <c:pt idx="449">
                  <c:v>2014</c:v>
                </c:pt>
                <c:pt idx="450">
                  <c:v>2020</c:v>
                </c:pt>
                <c:pt idx="451">
                  <c:v>2014</c:v>
                </c:pt>
                <c:pt idx="452">
                  <c:v>2019</c:v>
                </c:pt>
                <c:pt idx="453">
                  <c:v>2025</c:v>
                </c:pt>
                <c:pt idx="454">
                  <c:v>2030</c:v>
                </c:pt>
                <c:pt idx="455">
                  <c:v>2028</c:v>
                </c:pt>
                <c:pt idx="456">
                  <c:v>2036</c:v>
                </c:pt>
                <c:pt idx="457">
                  <c:v>2038</c:v>
                </c:pt>
                <c:pt idx="458">
                  <c:v>2032</c:v>
                </c:pt>
                <c:pt idx="459">
                  <c:v>2027</c:v>
                </c:pt>
                <c:pt idx="460">
                  <c:v>2024</c:v>
                </c:pt>
                <c:pt idx="461">
                  <c:v>2023</c:v>
                </c:pt>
                <c:pt idx="462">
                  <c:v>2023</c:v>
                </c:pt>
                <c:pt idx="463">
                  <c:v>2021</c:v>
                </c:pt>
                <c:pt idx="464">
                  <c:v>2024</c:v>
                </c:pt>
                <c:pt idx="465">
                  <c:v>2019</c:v>
                </c:pt>
                <c:pt idx="466">
                  <c:v>2014</c:v>
                </c:pt>
                <c:pt idx="467">
                  <c:v>2025</c:v>
                </c:pt>
                <c:pt idx="468">
                  <c:v>2035</c:v>
                </c:pt>
                <c:pt idx="469">
                  <c:v>2034</c:v>
                </c:pt>
                <c:pt idx="470">
                  <c:v>2032</c:v>
                </c:pt>
                <c:pt idx="471">
                  <c:v>2032</c:v>
                </c:pt>
                <c:pt idx="472">
                  <c:v>2042</c:v>
                </c:pt>
                <c:pt idx="473">
                  <c:v>2056</c:v>
                </c:pt>
                <c:pt idx="474">
                  <c:v>2063</c:v>
                </c:pt>
                <c:pt idx="475">
                  <c:v>2095</c:v>
                </c:pt>
                <c:pt idx="476">
                  <c:v>2091</c:v>
                </c:pt>
                <c:pt idx="477">
                  <c:v>2134</c:v>
                </c:pt>
                <c:pt idx="478">
                  <c:v>2183</c:v>
                </c:pt>
                <c:pt idx="479">
                  <c:v>2193</c:v>
                </c:pt>
                <c:pt idx="480">
                  <c:v>2248</c:v>
                </c:pt>
                <c:pt idx="481">
                  <c:v>2243</c:v>
                </c:pt>
                <c:pt idx="482">
                  <c:v>2305</c:v>
                </c:pt>
                <c:pt idx="483">
                  <c:v>2420</c:v>
                </c:pt>
                <c:pt idx="484">
                  <c:v>2532</c:v>
                </c:pt>
                <c:pt idx="485">
                  <c:v>2662</c:v>
                </c:pt>
                <c:pt idx="486">
                  <c:v>2763</c:v>
                </c:pt>
                <c:pt idx="487">
                  <c:v>2874</c:v>
                </c:pt>
                <c:pt idx="488">
                  <c:v>2987</c:v>
                </c:pt>
                <c:pt idx="489">
                  <c:v>2847</c:v>
                </c:pt>
                <c:pt idx="490">
                  <c:v>2830</c:v>
                </c:pt>
                <c:pt idx="491">
                  <c:v>2617</c:v>
                </c:pt>
                <c:pt idx="492">
                  <c:v>2406</c:v>
                </c:pt>
                <c:pt idx="493">
                  <c:v>2269</c:v>
                </c:pt>
                <c:pt idx="494">
                  <c:v>2118</c:v>
                </c:pt>
                <c:pt idx="495">
                  <c:v>2071</c:v>
                </c:pt>
                <c:pt idx="496">
                  <c:v>2064</c:v>
                </c:pt>
                <c:pt idx="497">
                  <c:v>2045</c:v>
                </c:pt>
                <c:pt idx="498">
                  <c:v>2037</c:v>
                </c:pt>
                <c:pt idx="499">
                  <c:v>2049</c:v>
                </c:pt>
                <c:pt idx="500">
                  <c:v>2035</c:v>
                </c:pt>
                <c:pt idx="501">
                  <c:v>2035</c:v>
                </c:pt>
                <c:pt idx="502">
                  <c:v>2026</c:v>
                </c:pt>
                <c:pt idx="503">
                  <c:v>2028</c:v>
                </c:pt>
                <c:pt idx="504">
                  <c:v>2023</c:v>
                </c:pt>
                <c:pt idx="505">
                  <c:v>2036</c:v>
                </c:pt>
                <c:pt idx="506">
                  <c:v>2031</c:v>
                </c:pt>
                <c:pt idx="507">
                  <c:v>2022</c:v>
                </c:pt>
                <c:pt idx="508">
                  <c:v>2016</c:v>
                </c:pt>
                <c:pt idx="509">
                  <c:v>2030</c:v>
                </c:pt>
                <c:pt idx="510">
                  <c:v>2020</c:v>
                </c:pt>
                <c:pt idx="511">
                  <c:v>2012</c:v>
                </c:pt>
                <c:pt idx="512">
                  <c:v>2025</c:v>
                </c:pt>
                <c:pt idx="513">
                  <c:v>2016</c:v>
                </c:pt>
                <c:pt idx="514">
                  <c:v>2012</c:v>
                </c:pt>
                <c:pt idx="515">
                  <c:v>2021</c:v>
                </c:pt>
                <c:pt idx="516">
                  <c:v>2012</c:v>
                </c:pt>
                <c:pt idx="517">
                  <c:v>2014</c:v>
                </c:pt>
                <c:pt idx="518">
                  <c:v>2021</c:v>
                </c:pt>
                <c:pt idx="519">
                  <c:v>2021</c:v>
                </c:pt>
                <c:pt idx="520">
                  <c:v>2023</c:v>
                </c:pt>
                <c:pt idx="521">
                  <c:v>2024</c:v>
                </c:pt>
                <c:pt idx="522">
                  <c:v>2024</c:v>
                </c:pt>
                <c:pt idx="523">
                  <c:v>2012</c:v>
                </c:pt>
                <c:pt idx="524">
                  <c:v>2016</c:v>
                </c:pt>
                <c:pt idx="525">
                  <c:v>2012</c:v>
                </c:pt>
                <c:pt idx="526">
                  <c:v>2018</c:v>
                </c:pt>
                <c:pt idx="527">
                  <c:v>2011</c:v>
                </c:pt>
                <c:pt idx="528">
                  <c:v>2018</c:v>
                </c:pt>
                <c:pt idx="529">
                  <c:v>2014</c:v>
                </c:pt>
                <c:pt idx="530">
                  <c:v>2016</c:v>
                </c:pt>
                <c:pt idx="531">
                  <c:v>2014</c:v>
                </c:pt>
                <c:pt idx="532">
                  <c:v>2014</c:v>
                </c:pt>
                <c:pt idx="533">
                  <c:v>2013</c:v>
                </c:pt>
                <c:pt idx="534">
                  <c:v>2014</c:v>
                </c:pt>
                <c:pt idx="535">
                  <c:v>2017</c:v>
                </c:pt>
                <c:pt idx="536">
                  <c:v>2015</c:v>
                </c:pt>
                <c:pt idx="537">
                  <c:v>2017</c:v>
                </c:pt>
                <c:pt idx="538">
                  <c:v>2012</c:v>
                </c:pt>
                <c:pt idx="539">
                  <c:v>2014</c:v>
                </c:pt>
                <c:pt idx="540">
                  <c:v>2013</c:v>
                </c:pt>
                <c:pt idx="541">
                  <c:v>2014</c:v>
                </c:pt>
                <c:pt idx="542">
                  <c:v>2011</c:v>
                </c:pt>
                <c:pt idx="543">
                  <c:v>2017</c:v>
                </c:pt>
                <c:pt idx="544">
                  <c:v>2029</c:v>
                </c:pt>
                <c:pt idx="545">
                  <c:v>2012</c:v>
                </c:pt>
                <c:pt idx="546">
                  <c:v>2017</c:v>
                </c:pt>
                <c:pt idx="547">
                  <c:v>2020</c:v>
                </c:pt>
                <c:pt idx="548">
                  <c:v>2016</c:v>
                </c:pt>
                <c:pt idx="549">
                  <c:v>2015</c:v>
                </c:pt>
                <c:pt idx="550">
                  <c:v>2018</c:v>
                </c:pt>
                <c:pt idx="551">
                  <c:v>2018</c:v>
                </c:pt>
                <c:pt idx="552">
                  <c:v>2015</c:v>
                </c:pt>
                <c:pt idx="553">
                  <c:v>2012</c:v>
                </c:pt>
                <c:pt idx="554">
                  <c:v>2018</c:v>
                </c:pt>
                <c:pt idx="555">
                  <c:v>2016</c:v>
                </c:pt>
                <c:pt idx="556">
                  <c:v>2024</c:v>
                </c:pt>
                <c:pt idx="557">
                  <c:v>2015</c:v>
                </c:pt>
                <c:pt idx="558">
                  <c:v>2020</c:v>
                </c:pt>
                <c:pt idx="559">
                  <c:v>2023</c:v>
                </c:pt>
                <c:pt idx="560">
                  <c:v>2015</c:v>
                </c:pt>
                <c:pt idx="561">
                  <c:v>2021</c:v>
                </c:pt>
                <c:pt idx="562">
                  <c:v>2023</c:v>
                </c:pt>
                <c:pt idx="563">
                  <c:v>2013</c:v>
                </c:pt>
                <c:pt idx="564">
                  <c:v>2015</c:v>
                </c:pt>
                <c:pt idx="565">
                  <c:v>2012</c:v>
                </c:pt>
                <c:pt idx="566">
                  <c:v>2015</c:v>
                </c:pt>
                <c:pt idx="567">
                  <c:v>2022</c:v>
                </c:pt>
                <c:pt idx="568">
                  <c:v>2013</c:v>
                </c:pt>
                <c:pt idx="569">
                  <c:v>2017</c:v>
                </c:pt>
                <c:pt idx="570">
                  <c:v>2015</c:v>
                </c:pt>
                <c:pt idx="571">
                  <c:v>2016</c:v>
                </c:pt>
                <c:pt idx="572">
                  <c:v>2019</c:v>
                </c:pt>
                <c:pt idx="573">
                  <c:v>2010</c:v>
                </c:pt>
                <c:pt idx="574">
                  <c:v>2014</c:v>
                </c:pt>
                <c:pt idx="575">
                  <c:v>2015</c:v>
                </c:pt>
                <c:pt idx="576">
                  <c:v>2017</c:v>
                </c:pt>
                <c:pt idx="577">
                  <c:v>2019</c:v>
                </c:pt>
                <c:pt idx="578">
                  <c:v>2015</c:v>
                </c:pt>
                <c:pt idx="579">
                  <c:v>2030</c:v>
                </c:pt>
                <c:pt idx="580">
                  <c:v>2024</c:v>
                </c:pt>
                <c:pt idx="581">
                  <c:v>2023</c:v>
                </c:pt>
                <c:pt idx="582">
                  <c:v>2021</c:v>
                </c:pt>
                <c:pt idx="583">
                  <c:v>2013</c:v>
                </c:pt>
                <c:pt idx="584">
                  <c:v>2017</c:v>
                </c:pt>
                <c:pt idx="585">
                  <c:v>2028</c:v>
                </c:pt>
                <c:pt idx="586">
                  <c:v>2022</c:v>
                </c:pt>
                <c:pt idx="587">
                  <c:v>2016</c:v>
                </c:pt>
                <c:pt idx="588">
                  <c:v>2024</c:v>
                </c:pt>
                <c:pt idx="589">
                  <c:v>2033</c:v>
                </c:pt>
                <c:pt idx="590">
                  <c:v>2027</c:v>
                </c:pt>
                <c:pt idx="591">
                  <c:v>2018</c:v>
                </c:pt>
                <c:pt idx="592">
                  <c:v>2023</c:v>
                </c:pt>
                <c:pt idx="593">
                  <c:v>2022</c:v>
                </c:pt>
                <c:pt idx="594">
                  <c:v>2011</c:v>
                </c:pt>
                <c:pt idx="595">
                  <c:v>2014</c:v>
                </c:pt>
                <c:pt idx="596">
                  <c:v>2017</c:v>
                </c:pt>
                <c:pt idx="597">
                  <c:v>2018</c:v>
                </c:pt>
                <c:pt idx="598">
                  <c:v>2024</c:v>
                </c:pt>
                <c:pt idx="599">
                  <c:v>2022</c:v>
                </c:pt>
                <c:pt idx="600">
                  <c:v>2015</c:v>
                </c:pt>
                <c:pt idx="601">
                  <c:v>2021</c:v>
                </c:pt>
                <c:pt idx="602">
                  <c:v>2023</c:v>
                </c:pt>
                <c:pt idx="603">
                  <c:v>2025</c:v>
                </c:pt>
                <c:pt idx="604">
                  <c:v>2019</c:v>
                </c:pt>
                <c:pt idx="605">
                  <c:v>2022</c:v>
                </c:pt>
                <c:pt idx="606">
                  <c:v>2024</c:v>
                </c:pt>
                <c:pt idx="607">
                  <c:v>2012</c:v>
                </c:pt>
                <c:pt idx="608">
                  <c:v>2021</c:v>
                </c:pt>
                <c:pt idx="609">
                  <c:v>2016</c:v>
                </c:pt>
                <c:pt idx="610">
                  <c:v>2018</c:v>
                </c:pt>
                <c:pt idx="611">
                  <c:v>2021</c:v>
                </c:pt>
                <c:pt idx="612">
                  <c:v>2019</c:v>
                </c:pt>
                <c:pt idx="613">
                  <c:v>2027</c:v>
                </c:pt>
                <c:pt idx="614">
                  <c:v>2024</c:v>
                </c:pt>
                <c:pt idx="615">
                  <c:v>2022</c:v>
                </c:pt>
                <c:pt idx="616">
                  <c:v>2018</c:v>
                </c:pt>
                <c:pt idx="617">
                  <c:v>2016</c:v>
                </c:pt>
                <c:pt idx="618">
                  <c:v>2016</c:v>
                </c:pt>
                <c:pt idx="619">
                  <c:v>2028</c:v>
                </c:pt>
                <c:pt idx="620">
                  <c:v>2018</c:v>
                </c:pt>
                <c:pt idx="621">
                  <c:v>2027</c:v>
                </c:pt>
                <c:pt idx="622">
                  <c:v>2019</c:v>
                </c:pt>
                <c:pt idx="623">
                  <c:v>2024</c:v>
                </c:pt>
                <c:pt idx="624">
                  <c:v>2023</c:v>
                </c:pt>
                <c:pt idx="625">
                  <c:v>2017</c:v>
                </c:pt>
                <c:pt idx="626">
                  <c:v>2027</c:v>
                </c:pt>
                <c:pt idx="627">
                  <c:v>2026</c:v>
                </c:pt>
                <c:pt idx="628">
                  <c:v>2026</c:v>
                </c:pt>
                <c:pt idx="629">
                  <c:v>2026</c:v>
                </c:pt>
                <c:pt idx="630">
                  <c:v>2023</c:v>
                </c:pt>
                <c:pt idx="631">
                  <c:v>2024</c:v>
                </c:pt>
                <c:pt idx="632">
                  <c:v>2016</c:v>
                </c:pt>
                <c:pt idx="633">
                  <c:v>2022</c:v>
                </c:pt>
                <c:pt idx="634">
                  <c:v>2018</c:v>
                </c:pt>
                <c:pt idx="635">
                  <c:v>2017</c:v>
                </c:pt>
                <c:pt idx="636">
                  <c:v>2023</c:v>
                </c:pt>
                <c:pt idx="637">
                  <c:v>2021</c:v>
                </c:pt>
                <c:pt idx="638">
                  <c:v>2025</c:v>
                </c:pt>
                <c:pt idx="639">
                  <c:v>2025</c:v>
                </c:pt>
                <c:pt idx="640">
                  <c:v>2025</c:v>
                </c:pt>
                <c:pt idx="641">
                  <c:v>2043</c:v>
                </c:pt>
                <c:pt idx="642">
                  <c:v>2026</c:v>
                </c:pt>
                <c:pt idx="643">
                  <c:v>2038</c:v>
                </c:pt>
                <c:pt idx="644">
                  <c:v>2028</c:v>
                </c:pt>
                <c:pt idx="645">
                  <c:v>2030</c:v>
                </c:pt>
                <c:pt idx="646">
                  <c:v>2051</c:v>
                </c:pt>
                <c:pt idx="647">
                  <c:v>2034</c:v>
                </c:pt>
                <c:pt idx="648">
                  <c:v>2031</c:v>
                </c:pt>
                <c:pt idx="649">
                  <c:v>2038</c:v>
                </c:pt>
                <c:pt idx="650">
                  <c:v>2040</c:v>
                </c:pt>
                <c:pt idx="651">
                  <c:v>2037</c:v>
                </c:pt>
                <c:pt idx="652">
                  <c:v>2037</c:v>
                </c:pt>
                <c:pt idx="653">
                  <c:v>2030</c:v>
                </c:pt>
                <c:pt idx="654">
                  <c:v>2038</c:v>
                </c:pt>
                <c:pt idx="655">
                  <c:v>2032</c:v>
                </c:pt>
                <c:pt idx="656">
                  <c:v>2044</c:v>
                </c:pt>
                <c:pt idx="657">
                  <c:v>2038</c:v>
                </c:pt>
                <c:pt idx="658">
                  <c:v>2037</c:v>
                </c:pt>
                <c:pt idx="659">
                  <c:v>2027</c:v>
                </c:pt>
                <c:pt idx="660">
                  <c:v>2026</c:v>
                </c:pt>
                <c:pt idx="661">
                  <c:v>2027</c:v>
                </c:pt>
                <c:pt idx="662">
                  <c:v>2029</c:v>
                </c:pt>
                <c:pt idx="663">
                  <c:v>2026</c:v>
                </c:pt>
                <c:pt idx="664">
                  <c:v>2019</c:v>
                </c:pt>
                <c:pt idx="665">
                  <c:v>2029</c:v>
                </c:pt>
                <c:pt idx="666">
                  <c:v>2026</c:v>
                </c:pt>
                <c:pt idx="667">
                  <c:v>2029</c:v>
                </c:pt>
                <c:pt idx="668">
                  <c:v>2039</c:v>
                </c:pt>
                <c:pt idx="669">
                  <c:v>2038</c:v>
                </c:pt>
                <c:pt idx="670">
                  <c:v>2028</c:v>
                </c:pt>
                <c:pt idx="671">
                  <c:v>2035</c:v>
                </c:pt>
                <c:pt idx="672">
                  <c:v>2031</c:v>
                </c:pt>
                <c:pt idx="673">
                  <c:v>2025</c:v>
                </c:pt>
                <c:pt idx="674">
                  <c:v>2024</c:v>
                </c:pt>
                <c:pt idx="675">
                  <c:v>2031</c:v>
                </c:pt>
                <c:pt idx="676">
                  <c:v>2042</c:v>
                </c:pt>
                <c:pt idx="677">
                  <c:v>2021</c:v>
                </c:pt>
                <c:pt idx="678">
                  <c:v>2028</c:v>
                </c:pt>
                <c:pt idx="679">
                  <c:v>2025</c:v>
                </c:pt>
                <c:pt idx="680">
                  <c:v>2035</c:v>
                </c:pt>
                <c:pt idx="681">
                  <c:v>2032</c:v>
                </c:pt>
                <c:pt idx="682">
                  <c:v>2028</c:v>
                </c:pt>
                <c:pt idx="683">
                  <c:v>2039</c:v>
                </c:pt>
                <c:pt idx="684">
                  <c:v>2027</c:v>
                </c:pt>
                <c:pt idx="685">
                  <c:v>2046</c:v>
                </c:pt>
                <c:pt idx="686">
                  <c:v>2038</c:v>
                </c:pt>
                <c:pt idx="687">
                  <c:v>2032</c:v>
                </c:pt>
                <c:pt idx="688">
                  <c:v>2031</c:v>
                </c:pt>
                <c:pt idx="689">
                  <c:v>2031</c:v>
                </c:pt>
                <c:pt idx="690">
                  <c:v>2036</c:v>
                </c:pt>
                <c:pt idx="691">
                  <c:v>2037</c:v>
                </c:pt>
                <c:pt idx="692">
                  <c:v>2046</c:v>
                </c:pt>
                <c:pt idx="693">
                  <c:v>2041</c:v>
                </c:pt>
                <c:pt idx="694">
                  <c:v>2044</c:v>
                </c:pt>
                <c:pt idx="695">
                  <c:v>2036</c:v>
                </c:pt>
                <c:pt idx="696">
                  <c:v>2039</c:v>
                </c:pt>
                <c:pt idx="697">
                  <c:v>2048</c:v>
                </c:pt>
                <c:pt idx="698">
                  <c:v>2050</c:v>
                </c:pt>
                <c:pt idx="699">
                  <c:v>2051</c:v>
                </c:pt>
                <c:pt idx="700">
                  <c:v>2043</c:v>
                </c:pt>
                <c:pt idx="701">
                  <c:v>2040</c:v>
                </c:pt>
                <c:pt idx="702">
                  <c:v>2050</c:v>
                </c:pt>
                <c:pt idx="703">
                  <c:v>2055</c:v>
                </c:pt>
                <c:pt idx="704">
                  <c:v>2053</c:v>
                </c:pt>
                <c:pt idx="705">
                  <c:v>2052</c:v>
                </c:pt>
                <c:pt idx="706">
                  <c:v>2061</c:v>
                </c:pt>
                <c:pt idx="707">
                  <c:v>2061</c:v>
                </c:pt>
                <c:pt idx="708">
                  <c:v>2054</c:v>
                </c:pt>
                <c:pt idx="709">
                  <c:v>2043</c:v>
                </c:pt>
                <c:pt idx="710">
                  <c:v>2038</c:v>
                </c:pt>
                <c:pt idx="711">
                  <c:v>2025</c:v>
                </c:pt>
                <c:pt idx="712">
                  <c:v>2034</c:v>
                </c:pt>
                <c:pt idx="713">
                  <c:v>2033</c:v>
                </c:pt>
                <c:pt idx="714">
                  <c:v>2018</c:v>
                </c:pt>
                <c:pt idx="715">
                  <c:v>2024</c:v>
                </c:pt>
                <c:pt idx="716">
                  <c:v>2027</c:v>
                </c:pt>
                <c:pt idx="717">
                  <c:v>2028</c:v>
                </c:pt>
                <c:pt idx="718">
                  <c:v>2027</c:v>
                </c:pt>
                <c:pt idx="719">
                  <c:v>2030</c:v>
                </c:pt>
                <c:pt idx="720">
                  <c:v>2026</c:v>
                </c:pt>
                <c:pt idx="721">
                  <c:v>2031</c:v>
                </c:pt>
                <c:pt idx="722">
                  <c:v>2028</c:v>
                </c:pt>
                <c:pt idx="723">
                  <c:v>2035</c:v>
                </c:pt>
                <c:pt idx="724">
                  <c:v>2015</c:v>
                </c:pt>
                <c:pt idx="725">
                  <c:v>2034</c:v>
                </c:pt>
                <c:pt idx="726">
                  <c:v>2028</c:v>
                </c:pt>
                <c:pt idx="727">
                  <c:v>2034</c:v>
                </c:pt>
                <c:pt idx="728">
                  <c:v>2027</c:v>
                </c:pt>
                <c:pt idx="729">
                  <c:v>2043</c:v>
                </c:pt>
                <c:pt idx="730">
                  <c:v>2047</c:v>
                </c:pt>
                <c:pt idx="731">
                  <c:v>2038</c:v>
                </c:pt>
                <c:pt idx="732">
                  <c:v>2039</c:v>
                </c:pt>
                <c:pt idx="733">
                  <c:v>2048</c:v>
                </c:pt>
                <c:pt idx="734">
                  <c:v>2043</c:v>
                </c:pt>
                <c:pt idx="735">
                  <c:v>2031</c:v>
                </c:pt>
                <c:pt idx="736">
                  <c:v>2056</c:v>
                </c:pt>
                <c:pt idx="737">
                  <c:v>2050</c:v>
                </c:pt>
                <c:pt idx="738">
                  <c:v>2043</c:v>
                </c:pt>
                <c:pt idx="739">
                  <c:v>2069</c:v>
                </c:pt>
                <c:pt idx="740">
                  <c:v>2063</c:v>
                </c:pt>
                <c:pt idx="741">
                  <c:v>2095</c:v>
                </c:pt>
                <c:pt idx="742">
                  <c:v>2091</c:v>
                </c:pt>
                <c:pt idx="743">
                  <c:v>2130</c:v>
                </c:pt>
                <c:pt idx="744">
                  <c:v>2119</c:v>
                </c:pt>
                <c:pt idx="745">
                  <c:v>2128</c:v>
                </c:pt>
                <c:pt idx="746">
                  <c:v>2165</c:v>
                </c:pt>
                <c:pt idx="747">
                  <c:v>2131</c:v>
                </c:pt>
                <c:pt idx="748">
                  <c:v>2143</c:v>
                </c:pt>
                <c:pt idx="749">
                  <c:v>2151</c:v>
                </c:pt>
                <c:pt idx="750">
                  <c:v>2169</c:v>
                </c:pt>
                <c:pt idx="751">
                  <c:v>2185</c:v>
                </c:pt>
                <c:pt idx="752">
                  <c:v>2187</c:v>
                </c:pt>
                <c:pt idx="753">
                  <c:v>2232</c:v>
                </c:pt>
                <c:pt idx="754">
                  <c:v>2324</c:v>
                </c:pt>
                <c:pt idx="755">
                  <c:v>2372</c:v>
                </c:pt>
                <c:pt idx="756">
                  <c:v>2365</c:v>
                </c:pt>
                <c:pt idx="757">
                  <c:v>2417</c:v>
                </c:pt>
                <c:pt idx="758">
                  <c:v>2471</c:v>
                </c:pt>
                <c:pt idx="759">
                  <c:v>2467</c:v>
                </c:pt>
                <c:pt idx="760">
                  <c:v>2449</c:v>
                </c:pt>
                <c:pt idx="761">
                  <c:v>2438</c:v>
                </c:pt>
                <c:pt idx="762">
                  <c:v>2421</c:v>
                </c:pt>
                <c:pt idx="763">
                  <c:v>2317</c:v>
                </c:pt>
                <c:pt idx="764">
                  <c:v>2261</c:v>
                </c:pt>
                <c:pt idx="765">
                  <c:v>2175</c:v>
                </c:pt>
                <c:pt idx="766">
                  <c:v>2141</c:v>
                </c:pt>
                <c:pt idx="767">
                  <c:v>2100</c:v>
                </c:pt>
                <c:pt idx="768">
                  <c:v>2108</c:v>
                </c:pt>
                <c:pt idx="769">
                  <c:v>2099</c:v>
                </c:pt>
                <c:pt idx="770">
                  <c:v>2117</c:v>
                </c:pt>
                <c:pt idx="771">
                  <c:v>2103</c:v>
                </c:pt>
                <c:pt idx="772">
                  <c:v>2115</c:v>
                </c:pt>
                <c:pt idx="773">
                  <c:v>2121</c:v>
                </c:pt>
                <c:pt idx="774">
                  <c:v>2158</c:v>
                </c:pt>
                <c:pt idx="775">
                  <c:v>2187</c:v>
                </c:pt>
                <c:pt idx="776">
                  <c:v>2200</c:v>
                </c:pt>
                <c:pt idx="777">
                  <c:v>2169</c:v>
                </c:pt>
                <c:pt idx="778">
                  <c:v>2209</c:v>
                </c:pt>
                <c:pt idx="779">
                  <c:v>2152</c:v>
                </c:pt>
                <c:pt idx="780">
                  <c:v>2156</c:v>
                </c:pt>
                <c:pt idx="781">
                  <c:v>2131</c:v>
                </c:pt>
                <c:pt idx="782">
                  <c:v>2118</c:v>
                </c:pt>
                <c:pt idx="783">
                  <c:v>2116</c:v>
                </c:pt>
                <c:pt idx="784">
                  <c:v>2089</c:v>
                </c:pt>
                <c:pt idx="785">
                  <c:v>2088</c:v>
                </c:pt>
                <c:pt idx="786">
                  <c:v>2077</c:v>
                </c:pt>
                <c:pt idx="787">
                  <c:v>2075</c:v>
                </c:pt>
                <c:pt idx="788">
                  <c:v>2075</c:v>
                </c:pt>
                <c:pt idx="789">
                  <c:v>2072</c:v>
                </c:pt>
                <c:pt idx="790">
                  <c:v>2089</c:v>
                </c:pt>
                <c:pt idx="791">
                  <c:v>2070</c:v>
                </c:pt>
                <c:pt idx="792">
                  <c:v>2091</c:v>
                </c:pt>
                <c:pt idx="793">
                  <c:v>2086</c:v>
                </c:pt>
                <c:pt idx="794">
                  <c:v>2093</c:v>
                </c:pt>
                <c:pt idx="795">
                  <c:v>2104</c:v>
                </c:pt>
                <c:pt idx="796">
                  <c:v>2137</c:v>
                </c:pt>
                <c:pt idx="797">
                  <c:v>2130</c:v>
                </c:pt>
                <c:pt idx="798">
                  <c:v>2139</c:v>
                </c:pt>
                <c:pt idx="799">
                  <c:v>2146</c:v>
                </c:pt>
                <c:pt idx="800">
                  <c:v>2148</c:v>
                </c:pt>
                <c:pt idx="801">
                  <c:v>2185</c:v>
                </c:pt>
                <c:pt idx="802">
                  <c:v>2197</c:v>
                </c:pt>
                <c:pt idx="803">
                  <c:v>2248</c:v>
                </c:pt>
                <c:pt idx="804">
                  <c:v>2374</c:v>
                </c:pt>
                <c:pt idx="805">
                  <c:v>2503</c:v>
                </c:pt>
                <c:pt idx="806">
                  <c:v>2693</c:v>
                </c:pt>
                <c:pt idx="807">
                  <c:v>3062</c:v>
                </c:pt>
                <c:pt idx="808">
                  <c:v>3498</c:v>
                </c:pt>
                <c:pt idx="809">
                  <c:v>3748</c:v>
                </c:pt>
                <c:pt idx="810">
                  <c:v>3968</c:v>
                </c:pt>
                <c:pt idx="811">
                  <c:v>4222</c:v>
                </c:pt>
                <c:pt idx="812">
                  <c:v>4428</c:v>
                </c:pt>
                <c:pt idx="813">
                  <c:v>4858</c:v>
                </c:pt>
                <c:pt idx="814">
                  <c:v>5308</c:v>
                </c:pt>
                <c:pt idx="815">
                  <c:v>5827</c:v>
                </c:pt>
                <c:pt idx="816">
                  <c:v>6341</c:v>
                </c:pt>
                <c:pt idx="817">
                  <c:v>6065</c:v>
                </c:pt>
                <c:pt idx="818">
                  <c:v>5679</c:v>
                </c:pt>
                <c:pt idx="819">
                  <c:v>4977</c:v>
                </c:pt>
                <c:pt idx="820">
                  <c:v>4171</c:v>
                </c:pt>
                <c:pt idx="821">
                  <c:v>3512</c:v>
                </c:pt>
                <c:pt idx="822">
                  <c:v>2907</c:v>
                </c:pt>
                <c:pt idx="823">
                  <c:v>2550</c:v>
                </c:pt>
                <c:pt idx="824">
                  <c:v>2309</c:v>
                </c:pt>
                <c:pt idx="825">
                  <c:v>2221</c:v>
                </c:pt>
                <c:pt idx="826">
                  <c:v>2180</c:v>
                </c:pt>
                <c:pt idx="827">
                  <c:v>2154</c:v>
                </c:pt>
                <c:pt idx="828">
                  <c:v>2164</c:v>
                </c:pt>
                <c:pt idx="829">
                  <c:v>2109</c:v>
                </c:pt>
                <c:pt idx="830">
                  <c:v>2091</c:v>
                </c:pt>
                <c:pt idx="831">
                  <c:v>2093</c:v>
                </c:pt>
                <c:pt idx="832">
                  <c:v>2091</c:v>
                </c:pt>
                <c:pt idx="833">
                  <c:v>2103</c:v>
                </c:pt>
                <c:pt idx="834">
                  <c:v>2069</c:v>
                </c:pt>
                <c:pt idx="835">
                  <c:v>2074</c:v>
                </c:pt>
                <c:pt idx="836">
                  <c:v>2075</c:v>
                </c:pt>
                <c:pt idx="837">
                  <c:v>2071</c:v>
                </c:pt>
                <c:pt idx="838">
                  <c:v>2078</c:v>
                </c:pt>
                <c:pt idx="839">
                  <c:v>2072</c:v>
                </c:pt>
                <c:pt idx="840">
                  <c:v>2083</c:v>
                </c:pt>
                <c:pt idx="841">
                  <c:v>2064</c:v>
                </c:pt>
                <c:pt idx="842">
                  <c:v>2070</c:v>
                </c:pt>
                <c:pt idx="843">
                  <c:v>2066</c:v>
                </c:pt>
                <c:pt idx="844">
                  <c:v>2070</c:v>
                </c:pt>
                <c:pt idx="845">
                  <c:v>2051</c:v>
                </c:pt>
                <c:pt idx="846">
                  <c:v>2066</c:v>
                </c:pt>
                <c:pt idx="847">
                  <c:v>2047</c:v>
                </c:pt>
                <c:pt idx="848">
                  <c:v>2056</c:v>
                </c:pt>
                <c:pt idx="849">
                  <c:v>2071</c:v>
                </c:pt>
                <c:pt idx="850">
                  <c:v>2054</c:v>
                </c:pt>
                <c:pt idx="851">
                  <c:v>2060</c:v>
                </c:pt>
                <c:pt idx="852">
                  <c:v>2058</c:v>
                </c:pt>
                <c:pt idx="853">
                  <c:v>2055</c:v>
                </c:pt>
                <c:pt idx="854">
                  <c:v>2053</c:v>
                </c:pt>
                <c:pt idx="855">
                  <c:v>2047</c:v>
                </c:pt>
                <c:pt idx="856">
                  <c:v>2067</c:v>
                </c:pt>
                <c:pt idx="857">
                  <c:v>2048</c:v>
                </c:pt>
                <c:pt idx="858">
                  <c:v>2057</c:v>
                </c:pt>
                <c:pt idx="859">
                  <c:v>2055</c:v>
                </c:pt>
                <c:pt idx="860">
                  <c:v>2055</c:v>
                </c:pt>
                <c:pt idx="861">
                  <c:v>2057</c:v>
                </c:pt>
                <c:pt idx="862">
                  <c:v>2051</c:v>
                </c:pt>
                <c:pt idx="863">
                  <c:v>2044</c:v>
                </c:pt>
                <c:pt idx="864">
                  <c:v>2043</c:v>
                </c:pt>
                <c:pt idx="865">
                  <c:v>2055</c:v>
                </c:pt>
                <c:pt idx="866">
                  <c:v>2045</c:v>
                </c:pt>
                <c:pt idx="867">
                  <c:v>2048</c:v>
                </c:pt>
                <c:pt idx="868">
                  <c:v>2040</c:v>
                </c:pt>
                <c:pt idx="869">
                  <c:v>2054</c:v>
                </c:pt>
                <c:pt idx="870">
                  <c:v>2054</c:v>
                </c:pt>
                <c:pt idx="871">
                  <c:v>2047</c:v>
                </c:pt>
                <c:pt idx="872">
                  <c:v>2059</c:v>
                </c:pt>
                <c:pt idx="873">
                  <c:v>2052</c:v>
                </c:pt>
                <c:pt idx="874">
                  <c:v>2057</c:v>
                </c:pt>
                <c:pt idx="875">
                  <c:v>2054</c:v>
                </c:pt>
                <c:pt idx="876">
                  <c:v>2044</c:v>
                </c:pt>
                <c:pt idx="877">
                  <c:v>2059</c:v>
                </c:pt>
                <c:pt idx="878">
                  <c:v>2049</c:v>
                </c:pt>
                <c:pt idx="879">
                  <c:v>2061</c:v>
                </c:pt>
                <c:pt idx="880">
                  <c:v>2052</c:v>
                </c:pt>
                <c:pt idx="881">
                  <c:v>2052</c:v>
                </c:pt>
                <c:pt idx="882">
                  <c:v>2058</c:v>
                </c:pt>
                <c:pt idx="883">
                  <c:v>2048</c:v>
                </c:pt>
                <c:pt idx="884">
                  <c:v>2051</c:v>
                </c:pt>
                <c:pt idx="885">
                  <c:v>2044</c:v>
                </c:pt>
                <c:pt idx="886">
                  <c:v>2040</c:v>
                </c:pt>
                <c:pt idx="887">
                  <c:v>2050</c:v>
                </c:pt>
                <c:pt idx="888">
                  <c:v>2037</c:v>
                </c:pt>
                <c:pt idx="889">
                  <c:v>2056</c:v>
                </c:pt>
                <c:pt idx="890">
                  <c:v>2055</c:v>
                </c:pt>
                <c:pt idx="891">
                  <c:v>2051</c:v>
                </c:pt>
                <c:pt idx="892">
                  <c:v>2040</c:v>
                </c:pt>
                <c:pt idx="893">
                  <c:v>2051</c:v>
                </c:pt>
                <c:pt idx="894">
                  <c:v>2056</c:v>
                </c:pt>
                <c:pt idx="895">
                  <c:v>2036</c:v>
                </c:pt>
                <c:pt idx="896">
                  <c:v>2054</c:v>
                </c:pt>
                <c:pt idx="897">
                  <c:v>2040</c:v>
                </c:pt>
                <c:pt idx="898">
                  <c:v>2057</c:v>
                </c:pt>
                <c:pt idx="899">
                  <c:v>2051</c:v>
                </c:pt>
                <c:pt idx="900">
                  <c:v>2048</c:v>
                </c:pt>
                <c:pt idx="901">
                  <c:v>2046</c:v>
                </c:pt>
                <c:pt idx="902">
                  <c:v>2040</c:v>
                </c:pt>
                <c:pt idx="903">
                  <c:v>2050</c:v>
                </c:pt>
                <c:pt idx="904">
                  <c:v>2051</c:v>
                </c:pt>
                <c:pt idx="905">
                  <c:v>2064</c:v>
                </c:pt>
                <c:pt idx="906">
                  <c:v>2051</c:v>
                </c:pt>
                <c:pt idx="907">
                  <c:v>2061</c:v>
                </c:pt>
                <c:pt idx="908">
                  <c:v>2062</c:v>
                </c:pt>
                <c:pt idx="909">
                  <c:v>2045</c:v>
                </c:pt>
                <c:pt idx="910">
                  <c:v>2050</c:v>
                </c:pt>
                <c:pt idx="911">
                  <c:v>2054</c:v>
                </c:pt>
                <c:pt idx="912">
                  <c:v>2037</c:v>
                </c:pt>
                <c:pt idx="913">
                  <c:v>2051</c:v>
                </c:pt>
                <c:pt idx="914">
                  <c:v>2041</c:v>
                </c:pt>
                <c:pt idx="915">
                  <c:v>2050</c:v>
                </c:pt>
                <c:pt idx="916">
                  <c:v>2053</c:v>
                </c:pt>
                <c:pt idx="917">
                  <c:v>2044</c:v>
                </c:pt>
                <c:pt idx="918">
                  <c:v>2056</c:v>
                </c:pt>
                <c:pt idx="919">
                  <c:v>2070</c:v>
                </c:pt>
                <c:pt idx="920">
                  <c:v>2052</c:v>
                </c:pt>
                <c:pt idx="921">
                  <c:v>2048</c:v>
                </c:pt>
                <c:pt idx="922">
                  <c:v>2049</c:v>
                </c:pt>
                <c:pt idx="923">
                  <c:v>2052</c:v>
                </c:pt>
                <c:pt idx="924">
                  <c:v>2065</c:v>
                </c:pt>
                <c:pt idx="925">
                  <c:v>2043</c:v>
                </c:pt>
                <c:pt idx="926">
                  <c:v>2055</c:v>
                </c:pt>
                <c:pt idx="927">
                  <c:v>2051</c:v>
                </c:pt>
                <c:pt idx="928">
                  <c:v>2046</c:v>
                </c:pt>
                <c:pt idx="929">
                  <c:v>2062</c:v>
                </c:pt>
                <c:pt idx="930">
                  <c:v>2045</c:v>
                </c:pt>
                <c:pt idx="931">
                  <c:v>2057</c:v>
                </c:pt>
                <c:pt idx="932">
                  <c:v>2038</c:v>
                </c:pt>
                <c:pt idx="933">
                  <c:v>2053</c:v>
                </c:pt>
                <c:pt idx="934">
                  <c:v>2058</c:v>
                </c:pt>
                <c:pt idx="935">
                  <c:v>2055</c:v>
                </c:pt>
                <c:pt idx="936">
                  <c:v>2058</c:v>
                </c:pt>
                <c:pt idx="937">
                  <c:v>2065</c:v>
                </c:pt>
                <c:pt idx="938">
                  <c:v>2049</c:v>
                </c:pt>
                <c:pt idx="939">
                  <c:v>2044</c:v>
                </c:pt>
                <c:pt idx="940">
                  <c:v>2056</c:v>
                </c:pt>
                <c:pt idx="941">
                  <c:v>2054</c:v>
                </c:pt>
                <c:pt idx="942">
                  <c:v>2051</c:v>
                </c:pt>
                <c:pt idx="943">
                  <c:v>2041</c:v>
                </c:pt>
                <c:pt idx="944">
                  <c:v>2052</c:v>
                </c:pt>
                <c:pt idx="945">
                  <c:v>2051</c:v>
                </c:pt>
                <c:pt idx="946">
                  <c:v>2038</c:v>
                </c:pt>
                <c:pt idx="947">
                  <c:v>2050</c:v>
                </c:pt>
                <c:pt idx="948">
                  <c:v>2067</c:v>
                </c:pt>
                <c:pt idx="949">
                  <c:v>2047</c:v>
                </c:pt>
                <c:pt idx="950">
                  <c:v>2051</c:v>
                </c:pt>
                <c:pt idx="951">
                  <c:v>2049</c:v>
                </c:pt>
                <c:pt idx="952">
                  <c:v>2058</c:v>
                </c:pt>
                <c:pt idx="953">
                  <c:v>2052</c:v>
                </c:pt>
                <c:pt idx="954">
                  <c:v>2048</c:v>
                </c:pt>
                <c:pt idx="955">
                  <c:v>2056</c:v>
                </c:pt>
                <c:pt idx="956">
                  <c:v>2049</c:v>
                </c:pt>
                <c:pt idx="957">
                  <c:v>2075</c:v>
                </c:pt>
                <c:pt idx="958">
                  <c:v>2066</c:v>
                </c:pt>
                <c:pt idx="959">
                  <c:v>2096</c:v>
                </c:pt>
                <c:pt idx="960">
                  <c:v>2063</c:v>
                </c:pt>
                <c:pt idx="961">
                  <c:v>2081</c:v>
                </c:pt>
                <c:pt idx="962">
                  <c:v>2077</c:v>
                </c:pt>
                <c:pt idx="963">
                  <c:v>2066</c:v>
                </c:pt>
                <c:pt idx="964">
                  <c:v>2080</c:v>
                </c:pt>
                <c:pt idx="965">
                  <c:v>2055</c:v>
                </c:pt>
                <c:pt idx="966">
                  <c:v>2059</c:v>
                </c:pt>
                <c:pt idx="967">
                  <c:v>2060</c:v>
                </c:pt>
                <c:pt idx="968">
                  <c:v>2065</c:v>
                </c:pt>
                <c:pt idx="969">
                  <c:v>2053</c:v>
                </c:pt>
                <c:pt idx="970">
                  <c:v>2067</c:v>
                </c:pt>
                <c:pt idx="971">
                  <c:v>2061</c:v>
                </c:pt>
                <c:pt idx="972">
                  <c:v>2075</c:v>
                </c:pt>
                <c:pt idx="973">
                  <c:v>2083</c:v>
                </c:pt>
                <c:pt idx="974">
                  <c:v>2076</c:v>
                </c:pt>
                <c:pt idx="975">
                  <c:v>2081</c:v>
                </c:pt>
                <c:pt idx="976">
                  <c:v>2093</c:v>
                </c:pt>
                <c:pt idx="977">
                  <c:v>2099</c:v>
                </c:pt>
                <c:pt idx="978">
                  <c:v>2088</c:v>
                </c:pt>
                <c:pt idx="979">
                  <c:v>2072</c:v>
                </c:pt>
                <c:pt idx="980">
                  <c:v>2061</c:v>
                </c:pt>
                <c:pt idx="981">
                  <c:v>2088</c:v>
                </c:pt>
                <c:pt idx="982">
                  <c:v>2062</c:v>
                </c:pt>
                <c:pt idx="983">
                  <c:v>2073</c:v>
                </c:pt>
                <c:pt idx="984">
                  <c:v>2061</c:v>
                </c:pt>
                <c:pt idx="985">
                  <c:v>2087</c:v>
                </c:pt>
                <c:pt idx="986">
                  <c:v>2073</c:v>
                </c:pt>
                <c:pt idx="987">
                  <c:v>2078</c:v>
                </c:pt>
                <c:pt idx="988">
                  <c:v>2073</c:v>
                </c:pt>
                <c:pt idx="989">
                  <c:v>2080</c:v>
                </c:pt>
                <c:pt idx="990">
                  <c:v>2068</c:v>
                </c:pt>
                <c:pt idx="991">
                  <c:v>2069</c:v>
                </c:pt>
                <c:pt idx="992">
                  <c:v>2059</c:v>
                </c:pt>
                <c:pt idx="993">
                  <c:v>2069</c:v>
                </c:pt>
                <c:pt idx="994">
                  <c:v>2080</c:v>
                </c:pt>
                <c:pt idx="995">
                  <c:v>2082</c:v>
                </c:pt>
                <c:pt idx="996">
                  <c:v>2084</c:v>
                </c:pt>
                <c:pt idx="997">
                  <c:v>2083</c:v>
                </c:pt>
                <c:pt idx="998">
                  <c:v>2080</c:v>
                </c:pt>
                <c:pt idx="999">
                  <c:v>2097</c:v>
                </c:pt>
                <c:pt idx="1000">
                  <c:v>2064</c:v>
                </c:pt>
                <c:pt idx="1001">
                  <c:v>2072</c:v>
                </c:pt>
                <c:pt idx="1002">
                  <c:v>2096</c:v>
                </c:pt>
                <c:pt idx="1003">
                  <c:v>2092</c:v>
                </c:pt>
                <c:pt idx="1004">
                  <c:v>2075</c:v>
                </c:pt>
                <c:pt idx="1005">
                  <c:v>2080</c:v>
                </c:pt>
                <c:pt idx="1006">
                  <c:v>2070</c:v>
                </c:pt>
                <c:pt idx="1007">
                  <c:v>2090</c:v>
                </c:pt>
                <c:pt idx="1008">
                  <c:v>2116</c:v>
                </c:pt>
                <c:pt idx="1009">
                  <c:v>2080</c:v>
                </c:pt>
                <c:pt idx="1010">
                  <c:v>2083</c:v>
                </c:pt>
                <c:pt idx="1011">
                  <c:v>2092</c:v>
                </c:pt>
                <c:pt idx="1012">
                  <c:v>2081</c:v>
                </c:pt>
                <c:pt idx="1013">
                  <c:v>2079</c:v>
                </c:pt>
                <c:pt idx="1014">
                  <c:v>2094</c:v>
                </c:pt>
                <c:pt idx="1015">
                  <c:v>2095</c:v>
                </c:pt>
                <c:pt idx="1016">
                  <c:v>2087</c:v>
                </c:pt>
                <c:pt idx="1017">
                  <c:v>2096</c:v>
                </c:pt>
                <c:pt idx="1018">
                  <c:v>2099</c:v>
                </c:pt>
                <c:pt idx="1019">
                  <c:v>2100</c:v>
                </c:pt>
                <c:pt idx="1020">
                  <c:v>2106</c:v>
                </c:pt>
                <c:pt idx="1021">
                  <c:v>2092</c:v>
                </c:pt>
                <c:pt idx="1022">
                  <c:v>2114</c:v>
                </c:pt>
                <c:pt idx="1023">
                  <c:v>2100</c:v>
                </c:pt>
                <c:pt idx="1024">
                  <c:v>2108</c:v>
                </c:pt>
                <c:pt idx="1025">
                  <c:v>2095</c:v>
                </c:pt>
                <c:pt idx="1026">
                  <c:v>2085</c:v>
                </c:pt>
                <c:pt idx="1027">
                  <c:v>2112</c:v>
                </c:pt>
                <c:pt idx="1028">
                  <c:v>2067</c:v>
                </c:pt>
                <c:pt idx="1029">
                  <c:v>2081</c:v>
                </c:pt>
                <c:pt idx="1030">
                  <c:v>2093</c:v>
                </c:pt>
                <c:pt idx="1031">
                  <c:v>2070</c:v>
                </c:pt>
                <c:pt idx="1032">
                  <c:v>2089</c:v>
                </c:pt>
                <c:pt idx="1033">
                  <c:v>2079</c:v>
                </c:pt>
                <c:pt idx="1034">
                  <c:v>2081</c:v>
                </c:pt>
                <c:pt idx="1035">
                  <c:v>2084</c:v>
                </c:pt>
                <c:pt idx="1036">
                  <c:v>2067</c:v>
                </c:pt>
                <c:pt idx="1037">
                  <c:v>2081</c:v>
                </c:pt>
                <c:pt idx="1038">
                  <c:v>2066</c:v>
                </c:pt>
                <c:pt idx="1039">
                  <c:v>2080</c:v>
                </c:pt>
                <c:pt idx="1040">
                  <c:v>2081</c:v>
                </c:pt>
                <c:pt idx="1041">
                  <c:v>2080</c:v>
                </c:pt>
                <c:pt idx="1042">
                  <c:v>2084</c:v>
                </c:pt>
                <c:pt idx="1043">
                  <c:v>2102</c:v>
                </c:pt>
                <c:pt idx="1044">
                  <c:v>2115</c:v>
                </c:pt>
                <c:pt idx="1045">
                  <c:v>2115</c:v>
                </c:pt>
                <c:pt idx="1046">
                  <c:v>2100</c:v>
                </c:pt>
                <c:pt idx="1047">
                  <c:v>2135</c:v>
                </c:pt>
                <c:pt idx="1048">
                  <c:v>2157</c:v>
                </c:pt>
                <c:pt idx="1049">
                  <c:v>2186</c:v>
                </c:pt>
                <c:pt idx="1050">
                  <c:v>2211</c:v>
                </c:pt>
                <c:pt idx="1051">
                  <c:v>2216</c:v>
                </c:pt>
                <c:pt idx="1052">
                  <c:v>2218</c:v>
                </c:pt>
                <c:pt idx="1053">
                  <c:v>2266</c:v>
                </c:pt>
                <c:pt idx="1054">
                  <c:v>2203</c:v>
                </c:pt>
                <c:pt idx="1055">
                  <c:v>2199</c:v>
                </c:pt>
                <c:pt idx="1056">
                  <c:v>2138</c:v>
                </c:pt>
                <c:pt idx="1057">
                  <c:v>2137</c:v>
                </c:pt>
                <c:pt idx="1058">
                  <c:v>2133</c:v>
                </c:pt>
                <c:pt idx="1059">
                  <c:v>2090</c:v>
                </c:pt>
                <c:pt idx="1060">
                  <c:v>2088</c:v>
                </c:pt>
                <c:pt idx="1061">
                  <c:v>2073</c:v>
                </c:pt>
                <c:pt idx="1062">
                  <c:v>2060</c:v>
                </c:pt>
                <c:pt idx="1063">
                  <c:v>2072</c:v>
                </c:pt>
                <c:pt idx="1064">
                  <c:v>2079</c:v>
                </c:pt>
                <c:pt idx="1065">
                  <c:v>2060</c:v>
                </c:pt>
                <c:pt idx="1066">
                  <c:v>2074</c:v>
                </c:pt>
                <c:pt idx="1067">
                  <c:v>2071</c:v>
                </c:pt>
                <c:pt idx="1068">
                  <c:v>2080</c:v>
                </c:pt>
                <c:pt idx="1069">
                  <c:v>2070</c:v>
                </c:pt>
                <c:pt idx="1070">
                  <c:v>2067</c:v>
                </c:pt>
                <c:pt idx="1071">
                  <c:v>2075</c:v>
                </c:pt>
                <c:pt idx="1072">
                  <c:v>2083</c:v>
                </c:pt>
                <c:pt idx="1073">
                  <c:v>2073</c:v>
                </c:pt>
                <c:pt idx="1074">
                  <c:v>2088</c:v>
                </c:pt>
                <c:pt idx="1075">
                  <c:v>2074</c:v>
                </c:pt>
                <c:pt idx="1076">
                  <c:v>2075</c:v>
                </c:pt>
                <c:pt idx="1077">
                  <c:v>2080</c:v>
                </c:pt>
                <c:pt idx="1078">
                  <c:v>2087</c:v>
                </c:pt>
                <c:pt idx="1079">
                  <c:v>2112</c:v>
                </c:pt>
                <c:pt idx="1080">
                  <c:v>2108</c:v>
                </c:pt>
                <c:pt idx="1081">
                  <c:v>2109</c:v>
                </c:pt>
                <c:pt idx="1082">
                  <c:v>2115</c:v>
                </c:pt>
                <c:pt idx="1083">
                  <c:v>2155</c:v>
                </c:pt>
                <c:pt idx="1084">
                  <c:v>2163</c:v>
                </c:pt>
                <c:pt idx="1085">
                  <c:v>2193</c:v>
                </c:pt>
                <c:pt idx="1086">
                  <c:v>2235</c:v>
                </c:pt>
                <c:pt idx="1087">
                  <c:v>2297</c:v>
                </c:pt>
                <c:pt idx="1088">
                  <c:v>2374</c:v>
                </c:pt>
                <c:pt idx="1089">
                  <c:v>2475</c:v>
                </c:pt>
                <c:pt idx="1090">
                  <c:v>2674</c:v>
                </c:pt>
                <c:pt idx="1091">
                  <c:v>2714</c:v>
                </c:pt>
                <c:pt idx="1092">
                  <c:v>2848</c:v>
                </c:pt>
                <c:pt idx="1093">
                  <c:v>2888</c:v>
                </c:pt>
                <c:pt idx="1094">
                  <c:v>2919</c:v>
                </c:pt>
                <c:pt idx="1095">
                  <c:v>2781</c:v>
                </c:pt>
                <c:pt idx="1096">
                  <c:v>2673</c:v>
                </c:pt>
                <c:pt idx="1097">
                  <c:v>2568</c:v>
                </c:pt>
                <c:pt idx="1098">
                  <c:v>2483</c:v>
                </c:pt>
                <c:pt idx="1099">
                  <c:v>2372</c:v>
                </c:pt>
                <c:pt idx="1100">
                  <c:v>2311</c:v>
                </c:pt>
                <c:pt idx="1101">
                  <c:v>2237</c:v>
                </c:pt>
                <c:pt idx="1102">
                  <c:v>2192</c:v>
                </c:pt>
                <c:pt idx="1103">
                  <c:v>2120</c:v>
                </c:pt>
                <c:pt idx="1104">
                  <c:v>2119</c:v>
                </c:pt>
                <c:pt idx="1105">
                  <c:v>2116</c:v>
                </c:pt>
                <c:pt idx="1106">
                  <c:v>2095</c:v>
                </c:pt>
                <c:pt idx="1107">
                  <c:v>2116</c:v>
                </c:pt>
                <c:pt idx="1108">
                  <c:v>2091</c:v>
                </c:pt>
                <c:pt idx="1109">
                  <c:v>2101</c:v>
                </c:pt>
                <c:pt idx="1110">
                  <c:v>2078</c:v>
                </c:pt>
                <c:pt idx="1111">
                  <c:v>2084</c:v>
                </c:pt>
                <c:pt idx="1112">
                  <c:v>2080</c:v>
                </c:pt>
                <c:pt idx="1113">
                  <c:v>2069</c:v>
                </c:pt>
                <c:pt idx="1114">
                  <c:v>2076</c:v>
                </c:pt>
                <c:pt idx="1115">
                  <c:v>2067</c:v>
                </c:pt>
                <c:pt idx="1116">
                  <c:v>2069</c:v>
                </c:pt>
                <c:pt idx="1117">
                  <c:v>2070</c:v>
                </c:pt>
                <c:pt idx="1118">
                  <c:v>2076</c:v>
                </c:pt>
                <c:pt idx="1119">
                  <c:v>2058</c:v>
                </c:pt>
                <c:pt idx="1120">
                  <c:v>2063</c:v>
                </c:pt>
                <c:pt idx="1121">
                  <c:v>2046</c:v>
                </c:pt>
                <c:pt idx="1122">
                  <c:v>2070</c:v>
                </c:pt>
                <c:pt idx="1123">
                  <c:v>2071</c:v>
                </c:pt>
                <c:pt idx="1124">
                  <c:v>2062</c:v>
                </c:pt>
                <c:pt idx="1125">
                  <c:v>2070</c:v>
                </c:pt>
                <c:pt idx="1126">
                  <c:v>2070</c:v>
                </c:pt>
                <c:pt idx="1127">
                  <c:v>2063</c:v>
                </c:pt>
                <c:pt idx="1128">
                  <c:v>2062</c:v>
                </c:pt>
                <c:pt idx="1129">
                  <c:v>2056</c:v>
                </c:pt>
                <c:pt idx="1130">
                  <c:v>2072</c:v>
                </c:pt>
                <c:pt idx="1131">
                  <c:v>2064</c:v>
                </c:pt>
                <c:pt idx="1132">
                  <c:v>2052</c:v>
                </c:pt>
                <c:pt idx="1133">
                  <c:v>2062</c:v>
                </c:pt>
                <c:pt idx="1134">
                  <c:v>2067</c:v>
                </c:pt>
                <c:pt idx="1135">
                  <c:v>2054</c:v>
                </c:pt>
                <c:pt idx="1136">
                  <c:v>2070</c:v>
                </c:pt>
                <c:pt idx="1137">
                  <c:v>2084</c:v>
                </c:pt>
                <c:pt idx="1138">
                  <c:v>2073</c:v>
                </c:pt>
                <c:pt idx="1139">
                  <c:v>2080</c:v>
                </c:pt>
                <c:pt idx="1140">
                  <c:v>2068</c:v>
                </c:pt>
                <c:pt idx="1141">
                  <c:v>2094</c:v>
                </c:pt>
                <c:pt idx="1142">
                  <c:v>2076</c:v>
                </c:pt>
                <c:pt idx="1143">
                  <c:v>2090</c:v>
                </c:pt>
                <c:pt idx="1144">
                  <c:v>2101</c:v>
                </c:pt>
                <c:pt idx="1145">
                  <c:v>2080</c:v>
                </c:pt>
                <c:pt idx="1146">
                  <c:v>2101</c:v>
                </c:pt>
                <c:pt idx="1147">
                  <c:v>2107</c:v>
                </c:pt>
                <c:pt idx="1148">
                  <c:v>2117</c:v>
                </c:pt>
                <c:pt idx="1149">
                  <c:v>2111</c:v>
                </c:pt>
                <c:pt idx="1150">
                  <c:v>2145</c:v>
                </c:pt>
                <c:pt idx="1151">
                  <c:v>2181</c:v>
                </c:pt>
                <c:pt idx="1152">
                  <c:v>2227</c:v>
                </c:pt>
                <c:pt idx="1153">
                  <c:v>2250</c:v>
                </c:pt>
                <c:pt idx="1154">
                  <c:v>2382</c:v>
                </c:pt>
                <c:pt idx="1155">
                  <c:v>2477</c:v>
                </c:pt>
                <c:pt idx="1156">
                  <c:v>2610</c:v>
                </c:pt>
                <c:pt idx="1157">
                  <c:v>2758</c:v>
                </c:pt>
                <c:pt idx="1158">
                  <c:v>2899</c:v>
                </c:pt>
                <c:pt idx="1159">
                  <c:v>3060</c:v>
                </c:pt>
                <c:pt idx="1160">
                  <c:v>2905</c:v>
                </c:pt>
                <c:pt idx="1161">
                  <c:v>2850</c:v>
                </c:pt>
                <c:pt idx="1162">
                  <c:v>2778</c:v>
                </c:pt>
                <c:pt idx="1163">
                  <c:v>2604</c:v>
                </c:pt>
                <c:pt idx="1164">
                  <c:v>2474</c:v>
                </c:pt>
                <c:pt idx="1165">
                  <c:v>2339</c:v>
                </c:pt>
                <c:pt idx="1166">
                  <c:v>2289</c:v>
                </c:pt>
                <c:pt idx="1167">
                  <c:v>2165</c:v>
                </c:pt>
                <c:pt idx="1168">
                  <c:v>2119</c:v>
                </c:pt>
                <c:pt idx="1169">
                  <c:v>2095</c:v>
                </c:pt>
                <c:pt idx="1170">
                  <c:v>2076</c:v>
                </c:pt>
                <c:pt idx="1171">
                  <c:v>2090</c:v>
                </c:pt>
                <c:pt idx="1172">
                  <c:v>2082</c:v>
                </c:pt>
                <c:pt idx="1173">
                  <c:v>2069</c:v>
                </c:pt>
                <c:pt idx="1174">
                  <c:v>2081</c:v>
                </c:pt>
                <c:pt idx="1175">
                  <c:v>2071</c:v>
                </c:pt>
                <c:pt idx="1176">
                  <c:v>2058</c:v>
                </c:pt>
                <c:pt idx="1177">
                  <c:v>2060</c:v>
                </c:pt>
                <c:pt idx="1178">
                  <c:v>2078</c:v>
                </c:pt>
                <c:pt idx="1179">
                  <c:v>2065</c:v>
                </c:pt>
                <c:pt idx="1180">
                  <c:v>2064</c:v>
                </c:pt>
                <c:pt idx="1181">
                  <c:v>2058</c:v>
                </c:pt>
                <c:pt idx="1182">
                  <c:v>2057</c:v>
                </c:pt>
                <c:pt idx="1183">
                  <c:v>2058</c:v>
                </c:pt>
                <c:pt idx="1184">
                  <c:v>2055</c:v>
                </c:pt>
                <c:pt idx="1185">
                  <c:v>2067</c:v>
                </c:pt>
                <c:pt idx="1186">
                  <c:v>2063</c:v>
                </c:pt>
                <c:pt idx="1187">
                  <c:v>2048</c:v>
                </c:pt>
                <c:pt idx="1188">
                  <c:v>2058</c:v>
                </c:pt>
                <c:pt idx="1189">
                  <c:v>2057</c:v>
                </c:pt>
                <c:pt idx="1190">
                  <c:v>2063</c:v>
                </c:pt>
                <c:pt idx="1191">
                  <c:v>2064</c:v>
                </c:pt>
                <c:pt idx="1192">
                  <c:v>2076</c:v>
                </c:pt>
                <c:pt idx="1193">
                  <c:v>2055</c:v>
                </c:pt>
                <c:pt idx="1194">
                  <c:v>2054</c:v>
                </c:pt>
                <c:pt idx="1195">
                  <c:v>2066</c:v>
                </c:pt>
                <c:pt idx="1196">
                  <c:v>2061</c:v>
                </c:pt>
                <c:pt idx="1197">
                  <c:v>2063</c:v>
                </c:pt>
                <c:pt idx="1198">
                  <c:v>2074</c:v>
                </c:pt>
                <c:pt idx="1199">
                  <c:v>2062</c:v>
                </c:pt>
                <c:pt idx="1200">
                  <c:v>2052</c:v>
                </c:pt>
                <c:pt idx="1201">
                  <c:v>2063</c:v>
                </c:pt>
                <c:pt idx="1202">
                  <c:v>2066</c:v>
                </c:pt>
                <c:pt idx="1203">
                  <c:v>2073</c:v>
                </c:pt>
                <c:pt idx="1204">
                  <c:v>2077</c:v>
                </c:pt>
                <c:pt idx="1205">
                  <c:v>2076</c:v>
                </c:pt>
                <c:pt idx="1206">
                  <c:v>2068</c:v>
                </c:pt>
                <c:pt idx="1207">
                  <c:v>2086</c:v>
                </c:pt>
                <c:pt idx="1208">
                  <c:v>2094</c:v>
                </c:pt>
                <c:pt idx="1209">
                  <c:v>2104</c:v>
                </c:pt>
                <c:pt idx="1210">
                  <c:v>2081</c:v>
                </c:pt>
                <c:pt idx="1211">
                  <c:v>2086</c:v>
                </c:pt>
                <c:pt idx="1212">
                  <c:v>2122</c:v>
                </c:pt>
                <c:pt idx="1213">
                  <c:v>2110</c:v>
                </c:pt>
                <c:pt idx="1214">
                  <c:v>2110</c:v>
                </c:pt>
                <c:pt idx="1215">
                  <c:v>2119</c:v>
                </c:pt>
                <c:pt idx="1216">
                  <c:v>2158</c:v>
                </c:pt>
                <c:pt idx="1217">
                  <c:v>2189</c:v>
                </c:pt>
                <c:pt idx="1218">
                  <c:v>2187</c:v>
                </c:pt>
                <c:pt idx="1219">
                  <c:v>2206</c:v>
                </c:pt>
                <c:pt idx="1220">
                  <c:v>2333</c:v>
                </c:pt>
                <c:pt idx="1221">
                  <c:v>2463</c:v>
                </c:pt>
                <c:pt idx="1222">
                  <c:v>2543</c:v>
                </c:pt>
                <c:pt idx="1223">
                  <c:v>2598</c:v>
                </c:pt>
                <c:pt idx="1224">
                  <c:v>2646</c:v>
                </c:pt>
                <c:pt idx="1225">
                  <c:v>2611</c:v>
                </c:pt>
                <c:pt idx="1226">
                  <c:v>2554</c:v>
                </c:pt>
                <c:pt idx="1227">
                  <c:v>2493</c:v>
                </c:pt>
                <c:pt idx="1228">
                  <c:v>2437</c:v>
                </c:pt>
                <c:pt idx="1229">
                  <c:v>2312</c:v>
                </c:pt>
                <c:pt idx="1230">
                  <c:v>2298</c:v>
                </c:pt>
                <c:pt idx="1231">
                  <c:v>2209</c:v>
                </c:pt>
                <c:pt idx="1232">
                  <c:v>2123</c:v>
                </c:pt>
                <c:pt idx="1233">
                  <c:v>2102</c:v>
                </c:pt>
                <c:pt idx="1234">
                  <c:v>2088</c:v>
                </c:pt>
                <c:pt idx="1235">
                  <c:v>2067</c:v>
                </c:pt>
                <c:pt idx="1236">
                  <c:v>2079</c:v>
                </c:pt>
                <c:pt idx="1237">
                  <c:v>2070</c:v>
                </c:pt>
                <c:pt idx="1238">
                  <c:v>2057</c:v>
                </c:pt>
                <c:pt idx="1239">
                  <c:v>2069</c:v>
                </c:pt>
                <c:pt idx="1240">
                  <c:v>2071</c:v>
                </c:pt>
                <c:pt idx="1241">
                  <c:v>2069</c:v>
                </c:pt>
                <c:pt idx="1242">
                  <c:v>2065</c:v>
                </c:pt>
                <c:pt idx="1243">
                  <c:v>2070</c:v>
                </c:pt>
                <c:pt idx="1244">
                  <c:v>2061</c:v>
                </c:pt>
                <c:pt idx="1245">
                  <c:v>2063</c:v>
                </c:pt>
                <c:pt idx="1246">
                  <c:v>2061</c:v>
                </c:pt>
                <c:pt idx="1247">
                  <c:v>2058</c:v>
                </c:pt>
                <c:pt idx="1248">
                  <c:v>2055</c:v>
                </c:pt>
                <c:pt idx="1249">
                  <c:v>2071</c:v>
                </c:pt>
                <c:pt idx="1250">
                  <c:v>2055</c:v>
                </c:pt>
                <c:pt idx="1251">
                  <c:v>2055</c:v>
                </c:pt>
                <c:pt idx="1252">
                  <c:v>2066</c:v>
                </c:pt>
                <c:pt idx="1253">
                  <c:v>2067</c:v>
                </c:pt>
                <c:pt idx="1254">
                  <c:v>2067</c:v>
                </c:pt>
                <c:pt idx="1255">
                  <c:v>2056</c:v>
                </c:pt>
                <c:pt idx="1256">
                  <c:v>2066</c:v>
                </c:pt>
                <c:pt idx="1257">
                  <c:v>2064</c:v>
                </c:pt>
                <c:pt idx="1258">
                  <c:v>2063</c:v>
                </c:pt>
                <c:pt idx="1259">
                  <c:v>2074</c:v>
                </c:pt>
                <c:pt idx="1260">
                  <c:v>2071</c:v>
                </c:pt>
                <c:pt idx="1261">
                  <c:v>2067</c:v>
                </c:pt>
                <c:pt idx="1262">
                  <c:v>2075</c:v>
                </c:pt>
                <c:pt idx="1263">
                  <c:v>2066</c:v>
                </c:pt>
                <c:pt idx="1264">
                  <c:v>2085</c:v>
                </c:pt>
                <c:pt idx="1265">
                  <c:v>2077</c:v>
                </c:pt>
                <c:pt idx="1266">
                  <c:v>2081</c:v>
                </c:pt>
                <c:pt idx="1267">
                  <c:v>2080</c:v>
                </c:pt>
                <c:pt idx="1268">
                  <c:v>2088</c:v>
                </c:pt>
                <c:pt idx="1269">
                  <c:v>2091</c:v>
                </c:pt>
                <c:pt idx="1270">
                  <c:v>2079</c:v>
                </c:pt>
                <c:pt idx="1271">
                  <c:v>2102</c:v>
                </c:pt>
                <c:pt idx="1272">
                  <c:v>2107</c:v>
                </c:pt>
                <c:pt idx="1273">
                  <c:v>2095</c:v>
                </c:pt>
                <c:pt idx="1274">
                  <c:v>2123</c:v>
                </c:pt>
                <c:pt idx="1275">
                  <c:v>2111</c:v>
                </c:pt>
                <c:pt idx="1276">
                  <c:v>2133</c:v>
                </c:pt>
                <c:pt idx="1277">
                  <c:v>2180</c:v>
                </c:pt>
                <c:pt idx="1278">
                  <c:v>2144</c:v>
                </c:pt>
                <c:pt idx="1279">
                  <c:v>2184</c:v>
                </c:pt>
                <c:pt idx="1280">
                  <c:v>2229</c:v>
                </c:pt>
                <c:pt idx="1281">
                  <c:v>2242</c:v>
                </c:pt>
                <c:pt idx="1282">
                  <c:v>2351</c:v>
                </c:pt>
                <c:pt idx="1283">
                  <c:v>2367</c:v>
                </c:pt>
                <c:pt idx="1284">
                  <c:v>2532</c:v>
                </c:pt>
                <c:pt idx="1285">
                  <c:v>2721</c:v>
                </c:pt>
                <c:pt idx="1286">
                  <c:v>2961</c:v>
                </c:pt>
                <c:pt idx="1287">
                  <c:v>3199</c:v>
                </c:pt>
                <c:pt idx="1288">
                  <c:v>3418</c:v>
                </c:pt>
                <c:pt idx="1289">
                  <c:v>3646</c:v>
                </c:pt>
                <c:pt idx="1290">
                  <c:v>4013</c:v>
                </c:pt>
                <c:pt idx="1291">
                  <c:v>4314</c:v>
                </c:pt>
                <c:pt idx="1292">
                  <c:v>4129</c:v>
                </c:pt>
                <c:pt idx="1293">
                  <c:v>3976</c:v>
                </c:pt>
                <c:pt idx="1294">
                  <c:v>3707</c:v>
                </c:pt>
                <c:pt idx="1295">
                  <c:v>3465</c:v>
                </c:pt>
                <c:pt idx="1296">
                  <c:v>3173</c:v>
                </c:pt>
                <c:pt idx="1297">
                  <c:v>3012</c:v>
                </c:pt>
                <c:pt idx="1298">
                  <c:v>2698</c:v>
                </c:pt>
                <c:pt idx="1299">
                  <c:v>2434</c:v>
                </c:pt>
                <c:pt idx="1300">
                  <c:v>2280</c:v>
                </c:pt>
                <c:pt idx="1301">
                  <c:v>2195</c:v>
                </c:pt>
                <c:pt idx="1302">
                  <c:v>2153</c:v>
                </c:pt>
                <c:pt idx="1303">
                  <c:v>2148</c:v>
                </c:pt>
                <c:pt idx="1304">
                  <c:v>2124</c:v>
                </c:pt>
                <c:pt idx="1305">
                  <c:v>2105</c:v>
                </c:pt>
                <c:pt idx="1306">
                  <c:v>2120</c:v>
                </c:pt>
                <c:pt idx="1307">
                  <c:v>2111</c:v>
                </c:pt>
                <c:pt idx="1308">
                  <c:v>2132</c:v>
                </c:pt>
                <c:pt idx="1309">
                  <c:v>2090</c:v>
                </c:pt>
                <c:pt idx="1310">
                  <c:v>2092</c:v>
                </c:pt>
                <c:pt idx="1311">
                  <c:v>2101</c:v>
                </c:pt>
                <c:pt idx="1312">
                  <c:v>2100</c:v>
                </c:pt>
                <c:pt idx="1313">
                  <c:v>2136</c:v>
                </c:pt>
                <c:pt idx="1314">
                  <c:v>2105</c:v>
                </c:pt>
                <c:pt idx="1315">
                  <c:v>2128</c:v>
                </c:pt>
                <c:pt idx="1316">
                  <c:v>2116</c:v>
                </c:pt>
                <c:pt idx="1317">
                  <c:v>2126</c:v>
                </c:pt>
                <c:pt idx="1318">
                  <c:v>2167</c:v>
                </c:pt>
                <c:pt idx="1319">
                  <c:v>2146</c:v>
                </c:pt>
                <c:pt idx="1320">
                  <c:v>2191</c:v>
                </c:pt>
                <c:pt idx="1321">
                  <c:v>2205</c:v>
                </c:pt>
                <c:pt idx="1322">
                  <c:v>2196</c:v>
                </c:pt>
                <c:pt idx="1323">
                  <c:v>2212</c:v>
                </c:pt>
                <c:pt idx="1324">
                  <c:v>2196</c:v>
                </c:pt>
                <c:pt idx="1325">
                  <c:v>2172</c:v>
                </c:pt>
                <c:pt idx="1326">
                  <c:v>2167</c:v>
                </c:pt>
                <c:pt idx="1327">
                  <c:v>2157</c:v>
                </c:pt>
                <c:pt idx="1328">
                  <c:v>2147</c:v>
                </c:pt>
                <c:pt idx="1329">
                  <c:v>2113</c:v>
                </c:pt>
                <c:pt idx="1330">
                  <c:v>2118</c:v>
                </c:pt>
                <c:pt idx="1331">
                  <c:v>2124</c:v>
                </c:pt>
                <c:pt idx="1332">
                  <c:v>2112</c:v>
                </c:pt>
                <c:pt idx="1333">
                  <c:v>2093</c:v>
                </c:pt>
                <c:pt idx="1334">
                  <c:v>2108</c:v>
                </c:pt>
                <c:pt idx="1335">
                  <c:v>2081</c:v>
                </c:pt>
                <c:pt idx="1336">
                  <c:v>2117</c:v>
                </c:pt>
                <c:pt idx="1337">
                  <c:v>2132</c:v>
                </c:pt>
                <c:pt idx="1338">
                  <c:v>2118</c:v>
                </c:pt>
                <c:pt idx="1339">
                  <c:v>2135</c:v>
                </c:pt>
                <c:pt idx="1340">
                  <c:v>2150</c:v>
                </c:pt>
                <c:pt idx="1341">
                  <c:v>2198</c:v>
                </c:pt>
                <c:pt idx="1342">
                  <c:v>2219</c:v>
                </c:pt>
                <c:pt idx="1343">
                  <c:v>2233</c:v>
                </c:pt>
                <c:pt idx="1344">
                  <c:v>2281</c:v>
                </c:pt>
                <c:pt idx="1345">
                  <c:v>2291</c:v>
                </c:pt>
                <c:pt idx="1346">
                  <c:v>2342</c:v>
                </c:pt>
                <c:pt idx="1347">
                  <c:v>2410</c:v>
                </c:pt>
                <c:pt idx="1348">
                  <c:v>2396</c:v>
                </c:pt>
                <c:pt idx="1349">
                  <c:v>2460</c:v>
                </c:pt>
                <c:pt idx="1350">
                  <c:v>2557</c:v>
                </c:pt>
                <c:pt idx="1351">
                  <c:v>2694</c:v>
                </c:pt>
                <c:pt idx="1352">
                  <c:v>2922</c:v>
                </c:pt>
                <c:pt idx="1353">
                  <c:v>3581</c:v>
                </c:pt>
                <c:pt idx="1354">
                  <c:v>4383</c:v>
                </c:pt>
                <c:pt idx="1355">
                  <c:v>5018</c:v>
                </c:pt>
                <c:pt idx="1356">
                  <c:v>6059</c:v>
                </c:pt>
                <c:pt idx="1357">
                  <c:v>7318</c:v>
                </c:pt>
                <c:pt idx="1358">
                  <c:v>8661</c:v>
                </c:pt>
                <c:pt idx="1359">
                  <c:v>9885</c:v>
                </c:pt>
                <c:pt idx="1360">
                  <c:v>10778</c:v>
                </c:pt>
                <c:pt idx="1361">
                  <c:v>11549</c:v>
                </c:pt>
                <c:pt idx="1362">
                  <c:v>11502</c:v>
                </c:pt>
                <c:pt idx="1363">
                  <c:v>10551</c:v>
                </c:pt>
                <c:pt idx="1364">
                  <c:v>8639</c:v>
                </c:pt>
                <c:pt idx="1365">
                  <c:v>7489</c:v>
                </c:pt>
                <c:pt idx="1366">
                  <c:v>6478</c:v>
                </c:pt>
                <c:pt idx="1367">
                  <c:v>5547</c:v>
                </c:pt>
                <c:pt idx="1368">
                  <c:v>4546</c:v>
                </c:pt>
                <c:pt idx="1369">
                  <c:v>3570</c:v>
                </c:pt>
                <c:pt idx="1370">
                  <c:v>2966</c:v>
                </c:pt>
                <c:pt idx="1371">
                  <c:v>2588</c:v>
                </c:pt>
                <c:pt idx="1372">
                  <c:v>2380</c:v>
                </c:pt>
                <c:pt idx="1373">
                  <c:v>2378</c:v>
                </c:pt>
                <c:pt idx="1374">
                  <c:v>2345</c:v>
                </c:pt>
                <c:pt idx="1375">
                  <c:v>2251</c:v>
                </c:pt>
                <c:pt idx="1376">
                  <c:v>2239</c:v>
                </c:pt>
                <c:pt idx="1377">
                  <c:v>2209</c:v>
                </c:pt>
                <c:pt idx="1378">
                  <c:v>2171</c:v>
                </c:pt>
                <c:pt idx="1379">
                  <c:v>2170</c:v>
                </c:pt>
                <c:pt idx="1380">
                  <c:v>2133</c:v>
                </c:pt>
                <c:pt idx="1381">
                  <c:v>2131</c:v>
                </c:pt>
                <c:pt idx="1382">
                  <c:v>2141</c:v>
                </c:pt>
                <c:pt idx="1383">
                  <c:v>2096</c:v>
                </c:pt>
                <c:pt idx="1384">
                  <c:v>2102</c:v>
                </c:pt>
                <c:pt idx="1385">
                  <c:v>2098</c:v>
                </c:pt>
                <c:pt idx="1386">
                  <c:v>2096</c:v>
                </c:pt>
                <c:pt idx="1387">
                  <c:v>2110</c:v>
                </c:pt>
                <c:pt idx="1388">
                  <c:v>2092</c:v>
                </c:pt>
                <c:pt idx="1389">
                  <c:v>2083</c:v>
                </c:pt>
                <c:pt idx="1390">
                  <c:v>2090</c:v>
                </c:pt>
                <c:pt idx="1391">
                  <c:v>2085</c:v>
                </c:pt>
                <c:pt idx="1392">
                  <c:v>2101</c:v>
                </c:pt>
                <c:pt idx="1393">
                  <c:v>2083</c:v>
                </c:pt>
                <c:pt idx="1394">
                  <c:v>2080</c:v>
                </c:pt>
                <c:pt idx="1395">
                  <c:v>2088</c:v>
                </c:pt>
                <c:pt idx="1396">
                  <c:v>2083</c:v>
                </c:pt>
                <c:pt idx="1397">
                  <c:v>2085</c:v>
                </c:pt>
                <c:pt idx="1398">
                  <c:v>2075</c:v>
                </c:pt>
                <c:pt idx="1399">
                  <c:v>2077</c:v>
                </c:pt>
                <c:pt idx="1400">
                  <c:v>2083</c:v>
                </c:pt>
                <c:pt idx="1401">
                  <c:v>2071</c:v>
                </c:pt>
                <c:pt idx="1402">
                  <c:v>2070</c:v>
                </c:pt>
                <c:pt idx="1403">
                  <c:v>2077</c:v>
                </c:pt>
                <c:pt idx="1404">
                  <c:v>2079</c:v>
                </c:pt>
                <c:pt idx="1405">
                  <c:v>2080</c:v>
                </c:pt>
                <c:pt idx="1406">
                  <c:v>2084</c:v>
                </c:pt>
                <c:pt idx="1407">
                  <c:v>2058</c:v>
                </c:pt>
                <c:pt idx="1408">
                  <c:v>2072</c:v>
                </c:pt>
                <c:pt idx="1409">
                  <c:v>2090</c:v>
                </c:pt>
                <c:pt idx="1410">
                  <c:v>2075</c:v>
                </c:pt>
                <c:pt idx="1411">
                  <c:v>2052</c:v>
                </c:pt>
                <c:pt idx="1412">
                  <c:v>2073</c:v>
                </c:pt>
                <c:pt idx="1413">
                  <c:v>2096</c:v>
                </c:pt>
                <c:pt idx="1414">
                  <c:v>2085</c:v>
                </c:pt>
                <c:pt idx="1415">
                  <c:v>2071</c:v>
                </c:pt>
                <c:pt idx="1416">
                  <c:v>2093</c:v>
                </c:pt>
                <c:pt idx="1417">
                  <c:v>2089</c:v>
                </c:pt>
                <c:pt idx="1418">
                  <c:v>2097</c:v>
                </c:pt>
                <c:pt idx="1419">
                  <c:v>2091</c:v>
                </c:pt>
                <c:pt idx="1420">
                  <c:v>2108</c:v>
                </c:pt>
                <c:pt idx="1421">
                  <c:v>2100</c:v>
                </c:pt>
                <c:pt idx="1422">
                  <c:v>2096</c:v>
                </c:pt>
                <c:pt idx="1423">
                  <c:v>2105</c:v>
                </c:pt>
                <c:pt idx="1424">
                  <c:v>2110</c:v>
                </c:pt>
                <c:pt idx="1425">
                  <c:v>2124</c:v>
                </c:pt>
                <c:pt idx="1426">
                  <c:v>2146</c:v>
                </c:pt>
                <c:pt idx="1427">
                  <c:v>2136</c:v>
                </c:pt>
                <c:pt idx="1428">
                  <c:v>2182</c:v>
                </c:pt>
                <c:pt idx="1429">
                  <c:v>2195</c:v>
                </c:pt>
                <c:pt idx="1430">
                  <c:v>2229</c:v>
                </c:pt>
                <c:pt idx="1431">
                  <c:v>2297</c:v>
                </c:pt>
                <c:pt idx="1432">
                  <c:v>2440</c:v>
                </c:pt>
                <c:pt idx="1433">
                  <c:v>2573</c:v>
                </c:pt>
                <c:pt idx="1434">
                  <c:v>2670</c:v>
                </c:pt>
                <c:pt idx="1435">
                  <c:v>2713</c:v>
                </c:pt>
                <c:pt idx="1436">
                  <c:v>2767</c:v>
                </c:pt>
                <c:pt idx="1437">
                  <c:v>2788</c:v>
                </c:pt>
                <c:pt idx="1438">
                  <c:v>2826</c:v>
                </c:pt>
                <c:pt idx="1439">
                  <c:v>2874</c:v>
                </c:pt>
                <c:pt idx="1440">
                  <c:v>2742</c:v>
                </c:pt>
                <c:pt idx="1441">
                  <c:v>2620</c:v>
                </c:pt>
                <c:pt idx="1442">
                  <c:v>2473</c:v>
                </c:pt>
                <c:pt idx="1443">
                  <c:v>2464</c:v>
                </c:pt>
                <c:pt idx="1444">
                  <c:v>2379</c:v>
                </c:pt>
                <c:pt idx="1445">
                  <c:v>2307</c:v>
                </c:pt>
                <c:pt idx="1446">
                  <c:v>2223</c:v>
                </c:pt>
                <c:pt idx="1447">
                  <c:v>2178</c:v>
                </c:pt>
                <c:pt idx="1448">
                  <c:v>2126</c:v>
                </c:pt>
                <c:pt idx="1449">
                  <c:v>2095</c:v>
                </c:pt>
                <c:pt idx="1450">
                  <c:v>2078</c:v>
                </c:pt>
                <c:pt idx="1451">
                  <c:v>2102</c:v>
                </c:pt>
                <c:pt idx="1452">
                  <c:v>2082</c:v>
                </c:pt>
                <c:pt idx="1453">
                  <c:v>2077</c:v>
                </c:pt>
                <c:pt idx="1454">
                  <c:v>2073</c:v>
                </c:pt>
                <c:pt idx="1455">
                  <c:v>2067</c:v>
                </c:pt>
                <c:pt idx="1456">
                  <c:v>2084</c:v>
                </c:pt>
                <c:pt idx="1457">
                  <c:v>2066</c:v>
                </c:pt>
                <c:pt idx="1458">
                  <c:v>2062</c:v>
                </c:pt>
                <c:pt idx="1459">
                  <c:v>2057</c:v>
                </c:pt>
                <c:pt idx="1460">
                  <c:v>2043</c:v>
                </c:pt>
                <c:pt idx="1461">
                  <c:v>2067</c:v>
                </c:pt>
                <c:pt idx="1462">
                  <c:v>2054</c:v>
                </c:pt>
                <c:pt idx="1463">
                  <c:v>2063</c:v>
                </c:pt>
                <c:pt idx="1464">
                  <c:v>2062</c:v>
                </c:pt>
                <c:pt idx="1465">
                  <c:v>2060</c:v>
                </c:pt>
                <c:pt idx="1466">
                  <c:v>2077</c:v>
                </c:pt>
                <c:pt idx="1467">
                  <c:v>2055</c:v>
                </c:pt>
                <c:pt idx="1468">
                  <c:v>2057</c:v>
                </c:pt>
                <c:pt idx="1469">
                  <c:v>2054</c:v>
                </c:pt>
                <c:pt idx="1470">
                  <c:v>2061</c:v>
                </c:pt>
                <c:pt idx="1471">
                  <c:v>2051</c:v>
                </c:pt>
                <c:pt idx="1472">
                  <c:v>2064</c:v>
                </c:pt>
                <c:pt idx="1473">
                  <c:v>2052</c:v>
                </c:pt>
                <c:pt idx="1474">
                  <c:v>2049</c:v>
                </c:pt>
                <c:pt idx="1475">
                  <c:v>2063</c:v>
                </c:pt>
                <c:pt idx="1476">
                  <c:v>2061</c:v>
                </c:pt>
                <c:pt idx="1477">
                  <c:v>2063</c:v>
                </c:pt>
                <c:pt idx="1478">
                  <c:v>2052</c:v>
                </c:pt>
                <c:pt idx="1479">
                  <c:v>2063</c:v>
                </c:pt>
                <c:pt idx="1480">
                  <c:v>2062</c:v>
                </c:pt>
                <c:pt idx="1481">
                  <c:v>2074</c:v>
                </c:pt>
                <c:pt idx="1482">
                  <c:v>2055</c:v>
                </c:pt>
                <c:pt idx="1483">
                  <c:v>2055</c:v>
                </c:pt>
                <c:pt idx="1484">
                  <c:v>2083</c:v>
                </c:pt>
                <c:pt idx="1485">
                  <c:v>2079</c:v>
                </c:pt>
                <c:pt idx="1486">
                  <c:v>2078</c:v>
                </c:pt>
                <c:pt idx="1487">
                  <c:v>2076</c:v>
                </c:pt>
                <c:pt idx="1488">
                  <c:v>2081</c:v>
                </c:pt>
                <c:pt idx="1489">
                  <c:v>2087</c:v>
                </c:pt>
                <c:pt idx="1490">
                  <c:v>2085</c:v>
                </c:pt>
                <c:pt idx="1491">
                  <c:v>2097</c:v>
                </c:pt>
                <c:pt idx="1492">
                  <c:v>2085</c:v>
                </c:pt>
                <c:pt idx="1493">
                  <c:v>2102</c:v>
                </c:pt>
                <c:pt idx="1494">
                  <c:v>2093</c:v>
                </c:pt>
                <c:pt idx="1495">
                  <c:v>2073</c:v>
                </c:pt>
                <c:pt idx="1496">
                  <c:v>2086</c:v>
                </c:pt>
                <c:pt idx="1497">
                  <c:v>2082</c:v>
                </c:pt>
                <c:pt idx="1498">
                  <c:v>2092</c:v>
                </c:pt>
                <c:pt idx="1499">
                  <c:v>2099</c:v>
                </c:pt>
                <c:pt idx="1500">
                  <c:v>2106</c:v>
                </c:pt>
                <c:pt idx="1501">
                  <c:v>2092</c:v>
                </c:pt>
                <c:pt idx="1502">
                  <c:v>2087</c:v>
                </c:pt>
                <c:pt idx="1503">
                  <c:v>2105</c:v>
                </c:pt>
                <c:pt idx="1504">
                  <c:v>2094</c:v>
                </c:pt>
                <c:pt idx="1505">
                  <c:v>2110</c:v>
                </c:pt>
                <c:pt idx="1506">
                  <c:v>2102</c:v>
                </c:pt>
                <c:pt idx="1507">
                  <c:v>2108</c:v>
                </c:pt>
                <c:pt idx="1508">
                  <c:v>2106</c:v>
                </c:pt>
                <c:pt idx="1509">
                  <c:v>2096</c:v>
                </c:pt>
                <c:pt idx="1510">
                  <c:v>2102</c:v>
                </c:pt>
                <c:pt idx="1511">
                  <c:v>2108</c:v>
                </c:pt>
                <c:pt idx="1512">
                  <c:v>2108</c:v>
                </c:pt>
                <c:pt idx="1513">
                  <c:v>2115</c:v>
                </c:pt>
                <c:pt idx="1514">
                  <c:v>2109</c:v>
                </c:pt>
                <c:pt idx="1515">
                  <c:v>2110</c:v>
                </c:pt>
                <c:pt idx="1516">
                  <c:v>2131</c:v>
                </c:pt>
                <c:pt idx="1517">
                  <c:v>2117</c:v>
                </c:pt>
                <c:pt idx="1518">
                  <c:v>2142</c:v>
                </c:pt>
                <c:pt idx="1519">
                  <c:v>2117</c:v>
                </c:pt>
                <c:pt idx="1520">
                  <c:v>2121</c:v>
                </c:pt>
                <c:pt idx="1521">
                  <c:v>2110</c:v>
                </c:pt>
                <c:pt idx="1522">
                  <c:v>2108</c:v>
                </c:pt>
                <c:pt idx="1523">
                  <c:v>2105</c:v>
                </c:pt>
                <c:pt idx="1524">
                  <c:v>2107</c:v>
                </c:pt>
                <c:pt idx="1525">
                  <c:v>2080</c:v>
                </c:pt>
                <c:pt idx="1526">
                  <c:v>2080</c:v>
                </c:pt>
                <c:pt idx="1527">
                  <c:v>2089</c:v>
                </c:pt>
                <c:pt idx="1528">
                  <c:v>2081</c:v>
                </c:pt>
                <c:pt idx="1529">
                  <c:v>2097</c:v>
                </c:pt>
                <c:pt idx="1530">
                  <c:v>2078</c:v>
                </c:pt>
                <c:pt idx="1531">
                  <c:v>2079</c:v>
                </c:pt>
                <c:pt idx="1532">
                  <c:v>2081</c:v>
                </c:pt>
                <c:pt idx="1533">
                  <c:v>2102</c:v>
                </c:pt>
                <c:pt idx="1534">
                  <c:v>2079</c:v>
                </c:pt>
                <c:pt idx="1535">
                  <c:v>2088</c:v>
                </c:pt>
                <c:pt idx="1536">
                  <c:v>2082</c:v>
                </c:pt>
                <c:pt idx="1537">
                  <c:v>2107</c:v>
                </c:pt>
                <c:pt idx="1538">
                  <c:v>2087</c:v>
                </c:pt>
                <c:pt idx="1539">
                  <c:v>2073</c:v>
                </c:pt>
                <c:pt idx="1540">
                  <c:v>2077</c:v>
                </c:pt>
                <c:pt idx="1541">
                  <c:v>2083</c:v>
                </c:pt>
                <c:pt idx="1542">
                  <c:v>2075</c:v>
                </c:pt>
                <c:pt idx="1543">
                  <c:v>2075</c:v>
                </c:pt>
                <c:pt idx="1544">
                  <c:v>2084</c:v>
                </c:pt>
                <c:pt idx="1545">
                  <c:v>2092</c:v>
                </c:pt>
                <c:pt idx="1546">
                  <c:v>2063</c:v>
                </c:pt>
                <c:pt idx="1547">
                  <c:v>2089</c:v>
                </c:pt>
                <c:pt idx="1548">
                  <c:v>2076</c:v>
                </c:pt>
                <c:pt idx="1549">
                  <c:v>2094</c:v>
                </c:pt>
                <c:pt idx="1550">
                  <c:v>2082</c:v>
                </c:pt>
                <c:pt idx="1551">
                  <c:v>2081</c:v>
                </c:pt>
                <c:pt idx="1552">
                  <c:v>2067</c:v>
                </c:pt>
                <c:pt idx="1553">
                  <c:v>2090</c:v>
                </c:pt>
                <c:pt idx="1554">
                  <c:v>2064</c:v>
                </c:pt>
                <c:pt idx="1555">
                  <c:v>2085</c:v>
                </c:pt>
                <c:pt idx="1556">
                  <c:v>2086</c:v>
                </c:pt>
                <c:pt idx="1557">
                  <c:v>2087</c:v>
                </c:pt>
                <c:pt idx="1558">
                  <c:v>2096</c:v>
                </c:pt>
                <c:pt idx="1559">
                  <c:v>2085</c:v>
                </c:pt>
                <c:pt idx="1560">
                  <c:v>2081</c:v>
                </c:pt>
                <c:pt idx="1561">
                  <c:v>2096</c:v>
                </c:pt>
                <c:pt idx="1562">
                  <c:v>2074</c:v>
                </c:pt>
                <c:pt idx="1563">
                  <c:v>2097</c:v>
                </c:pt>
                <c:pt idx="1564">
                  <c:v>2090</c:v>
                </c:pt>
                <c:pt idx="1565">
                  <c:v>2072</c:v>
                </c:pt>
                <c:pt idx="1566">
                  <c:v>2077</c:v>
                </c:pt>
                <c:pt idx="1567">
                  <c:v>2100</c:v>
                </c:pt>
                <c:pt idx="1568">
                  <c:v>2094</c:v>
                </c:pt>
                <c:pt idx="1569">
                  <c:v>2084</c:v>
                </c:pt>
                <c:pt idx="1570">
                  <c:v>2071</c:v>
                </c:pt>
                <c:pt idx="1571">
                  <c:v>2093</c:v>
                </c:pt>
                <c:pt idx="1572">
                  <c:v>2078</c:v>
                </c:pt>
                <c:pt idx="1573">
                  <c:v>2078</c:v>
                </c:pt>
                <c:pt idx="1574">
                  <c:v>2105</c:v>
                </c:pt>
                <c:pt idx="1575">
                  <c:v>2111</c:v>
                </c:pt>
                <c:pt idx="1576">
                  <c:v>2106</c:v>
                </c:pt>
                <c:pt idx="1577">
                  <c:v>2119</c:v>
                </c:pt>
                <c:pt idx="1578">
                  <c:v>2098</c:v>
                </c:pt>
                <c:pt idx="1579">
                  <c:v>2119</c:v>
                </c:pt>
                <c:pt idx="1580">
                  <c:v>2136</c:v>
                </c:pt>
                <c:pt idx="1581">
                  <c:v>2139</c:v>
                </c:pt>
                <c:pt idx="1582">
                  <c:v>2152</c:v>
                </c:pt>
                <c:pt idx="1583">
                  <c:v>2151</c:v>
                </c:pt>
                <c:pt idx="1584">
                  <c:v>2176</c:v>
                </c:pt>
                <c:pt idx="1585">
                  <c:v>2171</c:v>
                </c:pt>
                <c:pt idx="1586">
                  <c:v>2168</c:v>
                </c:pt>
                <c:pt idx="1587">
                  <c:v>2195</c:v>
                </c:pt>
                <c:pt idx="1588">
                  <c:v>2199</c:v>
                </c:pt>
                <c:pt idx="1589">
                  <c:v>2222</c:v>
                </c:pt>
                <c:pt idx="1590">
                  <c:v>2239</c:v>
                </c:pt>
                <c:pt idx="1591">
                  <c:v>2280</c:v>
                </c:pt>
                <c:pt idx="1592">
                  <c:v>2249</c:v>
                </c:pt>
                <c:pt idx="1593">
                  <c:v>2222</c:v>
                </c:pt>
                <c:pt idx="1594">
                  <c:v>2219</c:v>
                </c:pt>
                <c:pt idx="1595">
                  <c:v>2196</c:v>
                </c:pt>
                <c:pt idx="1596">
                  <c:v>2188</c:v>
                </c:pt>
                <c:pt idx="1597">
                  <c:v>2152</c:v>
                </c:pt>
                <c:pt idx="1598">
                  <c:v>2155</c:v>
                </c:pt>
                <c:pt idx="1599">
                  <c:v>2129</c:v>
                </c:pt>
                <c:pt idx="1600">
                  <c:v>2105</c:v>
                </c:pt>
                <c:pt idx="1601">
                  <c:v>2105</c:v>
                </c:pt>
                <c:pt idx="1602">
                  <c:v>2081</c:v>
                </c:pt>
                <c:pt idx="1603">
                  <c:v>2078</c:v>
                </c:pt>
                <c:pt idx="1604">
                  <c:v>2095</c:v>
                </c:pt>
                <c:pt idx="1605">
                  <c:v>2081</c:v>
                </c:pt>
                <c:pt idx="1606">
                  <c:v>2082</c:v>
                </c:pt>
                <c:pt idx="1607">
                  <c:v>2084</c:v>
                </c:pt>
                <c:pt idx="1608">
                  <c:v>2084</c:v>
                </c:pt>
                <c:pt idx="1609">
                  <c:v>2088</c:v>
                </c:pt>
                <c:pt idx="1610">
                  <c:v>2069</c:v>
                </c:pt>
                <c:pt idx="1611">
                  <c:v>2070</c:v>
                </c:pt>
                <c:pt idx="1612">
                  <c:v>2104</c:v>
                </c:pt>
                <c:pt idx="1613">
                  <c:v>2082</c:v>
                </c:pt>
                <c:pt idx="1614">
                  <c:v>2062</c:v>
                </c:pt>
                <c:pt idx="1615">
                  <c:v>2070</c:v>
                </c:pt>
                <c:pt idx="1616">
                  <c:v>2075</c:v>
                </c:pt>
                <c:pt idx="1617">
                  <c:v>2063</c:v>
                </c:pt>
                <c:pt idx="1618">
                  <c:v>2061</c:v>
                </c:pt>
                <c:pt idx="1619">
                  <c:v>2073</c:v>
                </c:pt>
                <c:pt idx="1620">
                  <c:v>2057</c:v>
                </c:pt>
                <c:pt idx="1621">
                  <c:v>2064</c:v>
                </c:pt>
                <c:pt idx="1622">
                  <c:v>2057</c:v>
                </c:pt>
                <c:pt idx="1623">
                  <c:v>2063</c:v>
                </c:pt>
                <c:pt idx="1624">
                  <c:v>2065</c:v>
                </c:pt>
                <c:pt idx="1625">
                  <c:v>2069</c:v>
                </c:pt>
                <c:pt idx="1626">
                  <c:v>2081</c:v>
                </c:pt>
                <c:pt idx="1627">
                  <c:v>2058</c:v>
                </c:pt>
                <c:pt idx="1628">
                  <c:v>2080</c:v>
                </c:pt>
                <c:pt idx="1629">
                  <c:v>2068</c:v>
                </c:pt>
                <c:pt idx="1630">
                  <c:v>2070</c:v>
                </c:pt>
                <c:pt idx="1631">
                  <c:v>2079</c:v>
                </c:pt>
                <c:pt idx="1632">
                  <c:v>2068</c:v>
                </c:pt>
                <c:pt idx="1633">
                  <c:v>2086</c:v>
                </c:pt>
                <c:pt idx="1634">
                  <c:v>2090</c:v>
                </c:pt>
                <c:pt idx="1635">
                  <c:v>2093</c:v>
                </c:pt>
                <c:pt idx="1636">
                  <c:v>2070</c:v>
                </c:pt>
                <c:pt idx="1637">
                  <c:v>2072</c:v>
                </c:pt>
                <c:pt idx="1638">
                  <c:v>2078</c:v>
                </c:pt>
                <c:pt idx="1639">
                  <c:v>2093</c:v>
                </c:pt>
                <c:pt idx="1640">
                  <c:v>2092</c:v>
                </c:pt>
                <c:pt idx="1641">
                  <c:v>2082</c:v>
                </c:pt>
                <c:pt idx="1642">
                  <c:v>2081</c:v>
                </c:pt>
                <c:pt idx="1643">
                  <c:v>2078</c:v>
                </c:pt>
                <c:pt idx="1644">
                  <c:v>2087</c:v>
                </c:pt>
                <c:pt idx="1645">
                  <c:v>2103</c:v>
                </c:pt>
                <c:pt idx="1646">
                  <c:v>2090</c:v>
                </c:pt>
                <c:pt idx="1647">
                  <c:v>2081</c:v>
                </c:pt>
                <c:pt idx="1648">
                  <c:v>2082</c:v>
                </c:pt>
                <c:pt idx="1649">
                  <c:v>2091</c:v>
                </c:pt>
                <c:pt idx="1650">
                  <c:v>2087</c:v>
                </c:pt>
                <c:pt idx="1651">
                  <c:v>2080</c:v>
                </c:pt>
                <c:pt idx="1652">
                  <c:v>2073</c:v>
                </c:pt>
                <c:pt idx="1653">
                  <c:v>2080</c:v>
                </c:pt>
                <c:pt idx="1654">
                  <c:v>2088</c:v>
                </c:pt>
                <c:pt idx="1655">
                  <c:v>2085</c:v>
                </c:pt>
                <c:pt idx="1656">
                  <c:v>2086</c:v>
                </c:pt>
                <c:pt idx="1657">
                  <c:v>2088</c:v>
                </c:pt>
                <c:pt idx="1658">
                  <c:v>2083</c:v>
                </c:pt>
                <c:pt idx="1659">
                  <c:v>2105</c:v>
                </c:pt>
                <c:pt idx="1660">
                  <c:v>2114</c:v>
                </c:pt>
                <c:pt idx="1661">
                  <c:v>2132</c:v>
                </c:pt>
                <c:pt idx="1662">
                  <c:v>2147</c:v>
                </c:pt>
                <c:pt idx="1663">
                  <c:v>2137</c:v>
                </c:pt>
                <c:pt idx="1664">
                  <c:v>2187</c:v>
                </c:pt>
                <c:pt idx="1665">
                  <c:v>2187</c:v>
                </c:pt>
                <c:pt idx="1666">
                  <c:v>2226</c:v>
                </c:pt>
                <c:pt idx="1667">
                  <c:v>2249</c:v>
                </c:pt>
                <c:pt idx="1668">
                  <c:v>2243</c:v>
                </c:pt>
                <c:pt idx="1669">
                  <c:v>2267</c:v>
                </c:pt>
                <c:pt idx="1670">
                  <c:v>2257</c:v>
                </c:pt>
                <c:pt idx="1671">
                  <c:v>2256</c:v>
                </c:pt>
                <c:pt idx="1672">
                  <c:v>2216</c:v>
                </c:pt>
                <c:pt idx="1673">
                  <c:v>2221</c:v>
                </c:pt>
                <c:pt idx="1674">
                  <c:v>2217</c:v>
                </c:pt>
                <c:pt idx="1675">
                  <c:v>2169</c:v>
                </c:pt>
                <c:pt idx="1676">
                  <c:v>2169</c:v>
                </c:pt>
                <c:pt idx="1677">
                  <c:v>2134</c:v>
                </c:pt>
                <c:pt idx="1678">
                  <c:v>2126</c:v>
                </c:pt>
                <c:pt idx="1679">
                  <c:v>2127</c:v>
                </c:pt>
                <c:pt idx="1680">
                  <c:v>2106</c:v>
                </c:pt>
                <c:pt idx="1681">
                  <c:v>2085</c:v>
                </c:pt>
                <c:pt idx="1682">
                  <c:v>2103</c:v>
                </c:pt>
                <c:pt idx="1683">
                  <c:v>2085</c:v>
                </c:pt>
                <c:pt idx="1684">
                  <c:v>2079</c:v>
                </c:pt>
                <c:pt idx="1685">
                  <c:v>2096</c:v>
                </c:pt>
                <c:pt idx="1686">
                  <c:v>2098</c:v>
                </c:pt>
                <c:pt idx="1687">
                  <c:v>2085</c:v>
                </c:pt>
                <c:pt idx="1688">
                  <c:v>2092</c:v>
                </c:pt>
                <c:pt idx="1689">
                  <c:v>2076</c:v>
                </c:pt>
                <c:pt idx="1690">
                  <c:v>2082</c:v>
                </c:pt>
                <c:pt idx="1691">
                  <c:v>2086</c:v>
                </c:pt>
                <c:pt idx="1692">
                  <c:v>2095</c:v>
                </c:pt>
                <c:pt idx="1693">
                  <c:v>2081</c:v>
                </c:pt>
                <c:pt idx="1694">
                  <c:v>2072</c:v>
                </c:pt>
                <c:pt idx="1695">
                  <c:v>2068</c:v>
                </c:pt>
                <c:pt idx="1696">
                  <c:v>2070</c:v>
                </c:pt>
                <c:pt idx="1697">
                  <c:v>2073</c:v>
                </c:pt>
                <c:pt idx="1698">
                  <c:v>2081</c:v>
                </c:pt>
                <c:pt idx="1699">
                  <c:v>2068</c:v>
                </c:pt>
                <c:pt idx="1700">
                  <c:v>2073</c:v>
                </c:pt>
                <c:pt idx="1701">
                  <c:v>2074</c:v>
                </c:pt>
                <c:pt idx="1702">
                  <c:v>2065</c:v>
                </c:pt>
                <c:pt idx="1703">
                  <c:v>2059</c:v>
                </c:pt>
                <c:pt idx="1704">
                  <c:v>2075</c:v>
                </c:pt>
                <c:pt idx="1705">
                  <c:v>2076</c:v>
                </c:pt>
                <c:pt idx="1706">
                  <c:v>2069</c:v>
                </c:pt>
                <c:pt idx="1707">
                  <c:v>2058</c:v>
                </c:pt>
                <c:pt idx="1708">
                  <c:v>2053</c:v>
                </c:pt>
                <c:pt idx="1709">
                  <c:v>2062</c:v>
                </c:pt>
                <c:pt idx="1710">
                  <c:v>2058</c:v>
                </c:pt>
                <c:pt idx="1711">
                  <c:v>2061</c:v>
                </c:pt>
                <c:pt idx="1712">
                  <c:v>2061</c:v>
                </c:pt>
                <c:pt idx="1713">
                  <c:v>2074</c:v>
                </c:pt>
                <c:pt idx="1714">
                  <c:v>2047</c:v>
                </c:pt>
                <c:pt idx="1715">
                  <c:v>2062</c:v>
                </c:pt>
                <c:pt idx="1716">
                  <c:v>2073</c:v>
                </c:pt>
                <c:pt idx="1717">
                  <c:v>2068</c:v>
                </c:pt>
                <c:pt idx="1718">
                  <c:v>2069</c:v>
                </c:pt>
                <c:pt idx="1719">
                  <c:v>2061</c:v>
                </c:pt>
                <c:pt idx="1720">
                  <c:v>2058</c:v>
                </c:pt>
                <c:pt idx="1721">
                  <c:v>2079</c:v>
                </c:pt>
                <c:pt idx="1722">
                  <c:v>2066</c:v>
                </c:pt>
                <c:pt idx="1723">
                  <c:v>2073</c:v>
                </c:pt>
                <c:pt idx="1724">
                  <c:v>2074</c:v>
                </c:pt>
                <c:pt idx="1725">
                  <c:v>2082</c:v>
                </c:pt>
                <c:pt idx="1726">
                  <c:v>2080</c:v>
                </c:pt>
                <c:pt idx="1727">
                  <c:v>2091</c:v>
                </c:pt>
                <c:pt idx="1728">
                  <c:v>2086</c:v>
                </c:pt>
                <c:pt idx="1729">
                  <c:v>2095</c:v>
                </c:pt>
                <c:pt idx="1730">
                  <c:v>2118</c:v>
                </c:pt>
                <c:pt idx="1731">
                  <c:v>2081</c:v>
                </c:pt>
                <c:pt idx="1732">
                  <c:v>2106</c:v>
                </c:pt>
                <c:pt idx="1733">
                  <c:v>2109</c:v>
                </c:pt>
                <c:pt idx="1734">
                  <c:v>2092</c:v>
                </c:pt>
                <c:pt idx="1735">
                  <c:v>2108</c:v>
                </c:pt>
                <c:pt idx="1736">
                  <c:v>2065</c:v>
                </c:pt>
                <c:pt idx="1737">
                  <c:v>2099</c:v>
                </c:pt>
                <c:pt idx="1738">
                  <c:v>2082</c:v>
                </c:pt>
                <c:pt idx="1739">
                  <c:v>2071</c:v>
                </c:pt>
                <c:pt idx="1740">
                  <c:v>2062</c:v>
                </c:pt>
                <c:pt idx="1741">
                  <c:v>2065</c:v>
                </c:pt>
                <c:pt idx="1742">
                  <c:v>2068</c:v>
                </c:pt>
                <c:pt idx="1743">
                  <c:v>2076</c:v>
                </c:pt>
                <c:pt idx="1744">
                  <c:v>2061</c:v>
                </c:pt>
                <c:pt idx="1745">
                  <c:v>2062</c:v>
                </c:pt>
                <c:pt idx="1746">
                  <c:v>2070</c:v>
                </c:pt>
                <c:pt idx="1747">
                  <c:v>2064</c:v>
                </c:pt>
                <c:pt idx="1748">
                  <c:v>2063</c:v>
                </c:pt>
                <c:pt idx="1749">
                  <c:v>2059</c:v>
                </c:pt>
                <c:pt idx="1750">
                  <c:v>2059</c:v>
                </c:pt>
                <c:pt idx="1751">
                  <c:v>2065</c:v>
                </c:pt>
                <c:pt idx="1752">
                  <c:v>2072</c:v>
                </c:pt>
                <c:pt idx="1753">
                  <c:v>2056</c:v>
                </c:pt>
                <c:pt idx="1754">
                  <c:v>2055</c:v>
                </c:pt>
                <c:pt idx="1755">
                  <c:v>2057</c:v>
                </c:pt>
                <c:pt idx="1756">
                  <c:v>2079</c:v>
                </c:pt>
                <c:pt idx="1757">
                  <c:v>2070</c:v>
                </c:pt>
                <c:pt idx="1758">
                  <c:v>2079</c:v>
                </c:pt>
                <c:pt idx="1759">
                  <c:v>2087</c:v>
                </c:pt>
                <c:pt idx="1760">
                  <c:v>2081</c:v>
                </c:pt>
                <c:pt idx="1761">
                  <c:v>2098</c:v>
                </c:pt>
                <c:pt idx="1762">
                  <c:v>2100</c:v>
                </c:pt>
                <c:pt idx="1763">
                  <c:v>2099</c:v>
                </c:pt>
                <c:pt idx="1764">
                  <c:v>2085</c:v>
                </c:pt>
                <c:pt idx="1765">
                  <c:v>2087</c:v>
                </c:pt>
                <c:pt idx="1766">
                  <c:v>2083</c:v>
                </c:pt>
                <c:pt idx="1767">
                  <c:v>2088</c:v>
                </c:pt>
                <c:pt idx="1768">
                  <c:v>2080</c:v>
                </c:pt>
                <c:pt idx="1769">
                  <c:v>2091</c:v>
                </c:pt>
                <c:pt idx="1770">
                  <c:v>2108</c:v>
                </c:pt>
                <c:pt idx="1771">
                  <c:v>2112</c:v>
                </c:pt>
                <c:pt idx="1772">
                  <c:v>2133</c:v>
                </c:pt>
                <c:pt idx="1773">
                  <c:v>2139</c:v>
                </c:pt>
                <c:pt idx="1774">
                  <c:v>2124</c:v>
                </c:pt>
                <c:pt idx="1775">
                  <c:v>2150</c:v>
                </c:pt>
                <c:pt idx="1776">
                  <c:v>2150</c:v>
                </c:pt>
                <c:pt idx="1777">
                  <c:v>2114</c:v>
                </c:pt>
                <c:pt idx="1778">
                  <c:v>2156</c:v>
                </c:pt>
                <c:pt idx="1779">
                  <c:v>2142</c:v>
                </c:pt>
                <c:pt idx="1780">
                  <c:v>2157</c:v>
                </c:pt>
                <c:pt idx="1781">
                  <c:v>2153</c:v>
                </c:pt>
                <c:pt idx="1782">
                  <c:v>2221</c:v>
                </c:pt>
                <c:pt idx="1783">
                  <c:v>2211</c:v>
                </c:pt>
                <c:pt idx="1784">
                  <c:v>2269</c:v>
                </c:pt>
                <c:pt idx="1785">
                  <c:v>2294</c:v>
                </c:pt>
                <c:pt idx="1786">
                  <c:v>2336</c:v>
                </c:pt>
                <c:pt idx="1787">
                  <c:v>2377</c:v>
                </c:pt>
                <c:pt idx="1788">
                  <c:v>2386</c:v>
                </c:pt>
                <c:pt idx="1789">
                  <c:v>2323</c:v>
                </c:pt>
                <c:pt idx="1790">
                  <c:v>2272</c:v>
                </c:pt>
                <c:pt idx="1791">
                  <c:v>2270</c:v>
                </c:pt>
                <c:pt idx="1792">
                  <c:v>2250</c:v>
                </c:pt>
                <c:pt idx="1793">
                  <c:v>2219</c:v>
                </c:pt>
                <c:pt idx="1794">
                  <c:v>2207</c:v>
                </c:pt>
                <c:pt idx="1795">
                  <c:v>2168</c:v>
                </c:pt>
                <c:pt idx="1796">
                  <c:v>2131</c:v>
                </c:pt>
                <c:pt idx="1797">
                  <c:v>2115</c:v>
                </c:pt>
                <c:pt idx="1798">
                  <c:v>2096</c:v>
                </c:pt>
                <c:pt idx="1799">
                  <c:v>2088</c:v>
                </c:pt>
                <c:pt idx="1800">
                  <c:v>2074</c:v>
                </c:pt>
                <c:pt idx="1801">
                  <c:v>2073</c:v>
                </c:pt>
                <c:pt idx="1802">
                  <c:v>2078</c:v>
                </c:pt>
                <c:pt idx="1803">
                  <c:v>2071</c:v>
                </c:pt>
                <c:pt idx="1804">
                  <c:v>2078</c:v>
                </c:pt>
                <c:pt idx="1805">
                  <c:v>2069</c:v>
                </c:pt>
                <c:pt idx="1806">
                  <c:v>2062</c:v>
                </c:pt>
                <c:pt idx="1807">
                  <c:v>2061</c:v>
                </c:pt>
                <c:pt idx="1808">
                  <c:v>2065</c:v>
                </c:pt>
                <c:pt idx="1809">
                  <c:v>2068</c:v>
                </c:pt>
                <c:pt idx="1810">
                  <c:v>2058</c:v>
                </c:pt>
                <c:pt idx="1811">
                  <c:v>2059</c:v>
                </c:pt>
                <c:pt idx="1812">
                  <c:v>2067</c:v>
                </c:pt>
                <c:pt idx="1813">
                  <c:v>2064</c:v>
                </c:pt>
                <c:pt idx="1814">
                  <c:v>2067</c:v>
                </c:pt>
                <c:pt idx="1815">
                  <c:v>2074</c:v>
                </c:pt>
                <c:pt idx="1816">
                  <c:v>2063</c:v>
                </c:pt>
                <c:pt idx="1817">
                  <c:v>2057</c:v>
                </c:pt>
                <c:pt idx="1818">
                  <c:v>2053</c:v>
                </c:pt>
                <c:pt idx="1819">
                  <c:v>2064</c:v>
                </c:pt>
                <c:pt idx="1820">
                  <c:v>2057</c:v>
                </c:pt>
                <c:pt idx="1821">
                  <c:v>2087</c:v>
                </c:pt>
                <c:pt idx="1822">
                  <c:v>2065</c:v>
                </c:pt>
                <c:pt idx="1823">
                  <c:v>2067</c:v>
                </c:pt>
                <c:pt idx="1824">
                  <c:v>2065</c:v>
                </c:pt>
                <c:pt idx="1825">
                  <c:v>2069</c:v>
                </c:pt>
                <c:pt idx="1826">
                  <c:v>2064</c:v>
                </c:pt>
                <c:pt idx="1827">
                  <c:v>2089</c:v>
                </c:pt>
                <c:pt idx="1828">
                  <c:v>2059</c:v>
                </c:pt>
                <c:pt idx="1829">
                  <c:v>2066</c:v>
                </c:pt>
                <c:pt idx="1830">
                  <c:v>2075</c:v>
                </c:pt>
                <c:pt idx="1831">
                  <c:v>2063</c:v>
                </c:pt>
                <c:pt idx="1832">
                  <c:v>2070</c:v>
                </c:pt>
                <c:pt idx="1833">
                  <c:v>2064</c:v>
                </c:pt>
                <c:pt idx="1834">
                  <c:v>2069</c:v>
                </c:pt>
                <c:pt idx="1835">
                  <c:v>2072</c:v>
                </c:pt>
                <c:pt idx="1836">
                  <c:v>2065</c:v>
                </c:pt>
                <c:pt idx="1837">
                  <c:v>2058</c:v>
                </c:pt>
                <c:pt idx="1838">
                  <c:v>2066</c:v>
                </c:pt>
                <c:pt idx="1839">
                  <c:v>2073</c:v>
                </c:pt>
                <c:pt idx="1840">
                  <c:v>2068</c:v>
                </c:pt>
                <c:pt idx="1841">
                  <c:v>2052</c:v>
                </c:pt>
                <c:pt idx="1842">
                  <c:v>2053</c:v>
                </c:pt>
                <c:pt idx="1843">
                  <c:v>2068</c:v>
                </c:pt>
                <c:pt idx="1844">
                  <c:v>2073</c:v>
                </c:pt>
                <c:pt idx="1845">
                  <c:v>2062</c:v>
                </c:pt>
                <c:pt idx="1846">
                  <c:v>2058</c:v>
                </c:pt>
                <c:pt idx="1847">
                  <c:v>2068</c:v>
                </c:pt>
                <c:pt idx="1848">
                  <c:v>2055</c:v>
                </c:pt>
                <c:pt idx="1849">
                  <c:v>2066</c:v>
                </c:pt>
                <c:pt idx="1850">
                  <c:v>2074</c:v>
                </c:pt>
                <c:pt idx="1851">
                  <c:v>2068</c:v>
                </c:pt>
                <c:pt idx="1852">
                  <c:v>2079</c:v>
                </c:pt>
                <c:pt idx="1853">
                  <c:v>2082</c:v>
                </c:pt>
                <c:pt idx="1854">
                  <c:v>2091</c:v>
                </c:pt>
                <c:pt idx="1855">
                  <c:v>2086</c:v>
                </c:pt>
                <c:pt idx="1856">
                  <c:v>2090</c:v>
                </c:pt>
                <c:pt idx="1857">
                  <c:v>2144</c:v>
                </c:pt>
                <c:pt idx="1858">
                  <c:v>2182</c:v>
                </c:pt>
                <c:pt idx="1859">
                  <c:v>2215</c:v>
                </c:pt>
                <c:pt idx="1860">
                  <c:v>2252</c:v>
                </c:pt>
                <c:pt idx="1861">
                  <c:v>2260</c:v>
                </c:pt>
                <c:pt idx="1862">
                  <c:v>2292</c:v>
                </c:pt>
                <c:pt idx="1863">
                  <c:v>2269</c:v>
                </c:pt>
                <c:pt idx="1864">
                  <c:v>2320</c:v>
                </c:pt>
                <c:pt idx="1865">
                  <c:v>2311</c:v>
                </c:pt>
                <c:pt idx="1866">
                  <c:v>2266</c:v>
                </c:pt>
                <c:pt idx="1867">
                  <c:v>2220</c:v>
                </c:pt>
                <c:pt idx="1868">
                  <c:v>2221</c:v>
                </c:pt>
                <c:pt idx="1869">
                  <c:v>2170</c:v>
                </c:pt>
                <c:pt idx="1870">
                  <c:v>2169</c:v>
                </c:pt>
                <c:pt idx="1871">
                  <c:v>2157</c:v>
                </c:pt>
                <c:pt idx="1872">
                  <c:v>2151</c:v>
                </c:pt>
                <c:pt idx="1873">
                  <c:v>2120</c:v>
                </c:pt>
                <c:pt idx="1874">
                  <c:v>2105</c:v>
                </c:pt>
                <c:pt idx="1875">
                  <c:v>2115</c:v>
                </c:pt>
                <c:pt idx="1876">
                  <c:v>2111</c:v>
                </c:pt>
                <c:pt idx="1877">
                  <c:v>2089</c:v>
                </c:pt>
                <c:pt idx="1878">
                  <c:v>2116</c:v>
                </c:pt>
                <c:pt idx="1879">
                  <c:v>2115</c:v>
                </c:pt>
                <c:pt idx="1880">
                  <c:v>2109</c:v>
                </c:pt>
                <c:pt idx="1881">
                  <c:v>2116</c:v>
                </c:pt>
                <c:pt idx="1882">
                  <c:v>2130</c:v>
                </c:pt>
                <c:pt idx="1883">
                  <c:v>2111</c:v>
                </c:pt>
                <c:pt idx="1884">
                  <c:v>2136</c:v>
                </c:pt>
                <c:pt idx="1885">
                  <c:v>2143</c:v>
                </c:pt>
                <c:pt idx="1886">
                  <c:v>2132</c:v>
                </c:pt>
                <c:pt idx="1887">
                  <c:v>2132</c:v>
                </c:pt>
                <c:pt idx="1888">
                  <c:v>2128</c:v>
                </c:pt>
                <c:pt idx="1889">
                  <c:v>2121</c:v>
                </c:pt>
                <c:pt idx="1890">
                  <c:v>2103</c:v>
                </c:pt>
                <c:pt idx="1891">
                  <c:v>2104</c:v>
                </c:pt>
                <c:pt idx="1892">
                  <c:v>2120</c:v>
                </c:pt>
                <c:pt idx="1893">
                  <c:v>2113</c:v>
                </c:pt>
                <c:pt idx="1894">
                  <c:v>2101</c:v>
                </c:pt>
                <c:pt idx="1895">
                  <c:v>2122</c:v>
                </c:pt>
                <c:pt idx="1896">
                  <c:v>2130</c:v>
                </c:pt>
                <c:pt idx="1897">
                  <c:v>2119</c:v>
                </c:pt>
                <c:pt idx="1898">
                  <c:v>2114</c:v>
                </c:pt>
                <c:pt idx="1899">
                  <c:v>2149</c:v>
                </c:pt>
                <c:pt idx="1900">
                  <c:v>2141</c:v>
                </c:pt>
                <c:pt idx="1901">
                  <c:v>2147</c:v>
                </c:pt>
                <c:pt idx="1902">
                  <c:v>2141</c:v>
                </c:pt>
                <c:pt idx="1903">
                  <c:v>2145</c:v>
                </c:pt>
                <c:pt idx="1904">
                  <c:v>2154</c:v>
                </c:pt>
                <c:pt idx="1905">
                  <c:v>2140</c:v>
                </c:pt>
                <c:pt idx="1906">
                  <c:v>2131</c:v>
                </c:pt>
                <c:pt idx="1907">
                  <c:v>2122</c:v>
                </c:pt>
                <c:pt idx="1908">
                  <c:v>2120</c:v>
                </c:pt>
                <c:pt idx="1909">
                  <c:v>2148</c:v>
                </c:pt>
                <c:pt idx="1910">
                  <c:v>2139</c:v>
                </c:pt>
                <c:pt idx="1911">
                  <c:v>2120</c:v>
                </c:pt>
                <c:pt idx="1912">
                  <c:v>2118</c:v>
                </c:pt>
                <c:pt idx="1913">
                  <c:v>2099</c:v>
                </c:pt>
                <c:pt idx="1914">
                  <c:v>2099</c:v>
                </c:pt>
                <c:pt idx="1915">
                  <c:v>2094</c:v>
                </c:pt>
                <c:pt idx="1916">
                  <c:v>2086</c:v>
                </c:pt>
                <c:pt idx="1917">
                  <c:v>2099</c:v>
                </c:pt>
                <c:pt idx="1918">
                  <c:v>2095</c:v>
                </c:pt>
                <c:pt idx="1919">
                  <c:v>2094</c:v>
                </c:pt>
                <c:pt idx="1920">
                  <c:v>2073</c:v>
                </c:pt>
                <c:pt idx="1921">
                  <c:v>2089</c:v>
                </c:pt>
                <c:pt idx="1922">
                  <c:v>2067</c:v>
                </c:pt>
                <c:pt idx="1923">
                  <c:v>2074</c:v>
                </c:pt>
                <c:pt idx="1924">
                  <c:v>2081</c:v>
                </c:pt>
                <c:pt idx="1925">
                  <c:v>2073</c:v>
                </c:pt>
                <c:pt idx="1926">
                  <c:v>2069</c:v>
                </c:pt>
                <c:pt idx="1927">
                  <c:v>2065</c:v>
                </c:pt>
                <c:pt idx="1928">
                  <c:v>2061</c:v>
                </c:pt>
                <c:pt idx="1929">
                  <c:v>2076</c:v>
                </c:pt>
                <c:pt idx="1930">
                  <c:v>2081</c:v>
                </c:pt>
                <c:pt idx="1931">
                  <c:v>2067</c:v>
                </c:pt>
                <c:pt idx="1932">
                  <c:v>2063</c:v>
                </c:pt>
                <c:pt idx="1933">
                  <c:v>2069</c:v>
                </c:pt>
                <c:pt idx="1934">
                  <c:v>2058</c:v>
                </c:pt>
                <c:pt idx="1935">
                  <c:v>2074</c:v>
                </c:pt>
                <c:pt idx="1936">
                  <c:v>2070</c:v>
                </c:pt>
                <c:pt idx="1937">
                  <c:v>2070</c:v>
                </c:pt>
                <c:pt idx="1938">
                  <c:v>2072</c:v>
                </c:pt>
                <c:pt idx="1939">
                  <c:v>2079</c:v>
                </c:pt>
                <c:pt idx="1940">
                  <c:v>2078</c:v>
                </c:pt>
                <c:pt idx="1941">
                  <c:v>2097</c:v>
                </c:pt>
                <c:pt idx="1942">
                  <c:v>2078</c:v>
                </c:pt>
                <c:pt idx="1943">
                  <c:v>2098</c:v>
                </c:pt>
                <c:pt idx="1944">
                  <c:v>2121</c:v>
                </c:pt>
                <c:pt idx="1945">
                  <c:v>2124</c:v>
                </c:pt>
                <c:pt idx="1946">
                  <c:v>2163</c:v>
                </c:pt>
                <c:pt idx="1947">
                  <c:v>2201</c:v>
                </c:pt>
                <c:pt idx="1948">
                  <c:v>2268</c:v>
                </c:pt>
                <c:pt idx="1949">
                  <c:v>2370</c:v>
                </c:pt>
                <c:pt idx="1950">
                  <c:v>2360</c:v>
                </c:pt>
                <c:pt idx="1951">
                  <c:v>2426</c:v>
                </c:pt>
                <c:pt idx="1952">
                  <c:v>2376</c:v>
                </c:pt>
                <c:pt idx="1953">
                  <c:v>2408</c:v>
                </c:pt>
                <c:pt idx="1954">
                  <c:v>2428</c:v>
                </c:pt>
                <c:pt idx="1955">
                  <c:v>2471</c:v>
                </c:pt>
                <c:pt idx="1956">
                  <c:v>2601</c:v>
                </c:pt>
                <c:pt idx="1957">
                  <c:v>2680</c:v>
                </c:pt>
                <c:pt idx="1958">
                  <c:v>2545</c:v>
                </c:pt>
                <c:pt idx="1959">
                  <c:v>2402</c:v>
                </c:pt>
                <c:pt idx="1960">
                  <c:v>2299</c:v>
                </c:pt>
                <c:pt idx="1961">
                  <c:v>2347</c:v>
                </c:pt>
                <c:pt idx="1962">
                  <c:v>2379</c:v>
                </c:pt>
                <c:pt idx="1963">
                  <c:v>2358</c:v>
                </c:pt>
                <c:pt idx="1964">
                  <c:v>2302</c:v>
                </c:pt>
                <c:pt idx="1965">
                  <c:v>2226</c:v>
                </c:pt>
                <c:pt idx="1966">
                  <c:v>2197</c:v>
                </c:pt>
                <c:pt idx="1967">
                  <c:v>2157</c:v>
                </c:pt>
                <c:pt idx="1968">
                  <c:v>2170</c:v>
                </c:pt>
                <c:pt idx="1969">
                  <c:v>2132</c:v>
                </c:pt>
                <c:pt idx="1970">
                  <c:v>2144</c:v>
                </c:pt>
                <c:pt idx="1971">
                  <c:v>2151</c:v>
                </c:pt>
                <c:pt idx="1972">
                  <c:v>2118</c:v>
                </c:pt>
                <c:pt idx="1973">
                  <c:v>2141</c:v>
                </c:pt>
                <c:pt idx="1974">
                  <c:v>2133</c:v>
                </c:pt>
                <c:pt idx="1975">
                  <c:v>2151</c:v>
                </c:pt>
                <c:pt idx="1976">
                  <c:v>2153</c:v>
                </c:pt>
                <c:pt idx="1977">
                  <c:v>2161</c:v>
                </c:pt>
                <c:pt idx="1978">
                  <c:v>2192</c:v>
                </c:pt>
                <c:pt idx="1979">
                  <c:v>2218</c:v>
                </c:pt>
                <c:pt idx="1980">
                  <c:v>2248</c:v>
                </c:pt>
                <c:pt idx="1981">
                  <c:v>2324</c:v>
                </c:pt>
                <c:pt idx="1982">
                  <c:v>2476</c:v>
                </c:pt>
                <c:pt idx="1983">
                  <c:v>2753</c:v>
                </c:pt>
                <c:pt idx="1984">
                  <c:v>2923</c:v>
                </c:pt>
                <c:pt idx="1985">
                  <c:v>3178</c:v>
                </c:pt>
                <c:pt idx="1986">
                  <c:v>3106</c:v>
                </c:pt>
                <c:pt idx="1987">
                  <c:v>2987</c:v>
                </c:pt>
                <c:pt idx="1988">
                  <c:v>2680</c:v>
                </c:pt>
                <c:pt idx="1989">
                  <c:v>2557</c:v>
                </c:pt>
                <c:pt idx="1990">
                  <c:v>2615</c:v>
                </c:pt>
                <c:pt idx="1991">
                  <c:v>2642</c:v>
                </c:pt>
                <c:pt idx="1992">
                  <c:v>2612</c:v>
                </c:pt>
                <c:pt idx="1993">
                  <c:v>2488</c:v>
                </c:pt>
                <c:pt idx="1994">
                  <c:v>2346</c:v>
                </c:pt>
                <c:pt idx="1995">
                  <c:v>2204</c:v>
                </c:pt>
                <c:pt idx="1996">
                  <c:v>2194</c:v>
                </c:pt>
                <c:pt idx="1997">
                  <c:v>2143</c:v>
                </c:pt>
                <c:pt idx="1998">
                  <c:v>2126</c:v>
                </c:pt>
                <c:pt idx="1999">
                  <c:v>2102</c:v>
                </c:pt>
                <c:pt idx="2000">
                  <c:v>2100</c:v>
                </c:pt>
                <c:pt idx="2001">
                  <c:v>2109</c:v>
                </c:pt>
                <c:pt idx="2002">
                  <c:v>2105</c:v>
                </c:pt>
                <c:pt idx="2003">
                  <c:v>2085</c:v>
                </c:pt>
                <c:pt idx="2004">
                  <c:v>2095</c:v>
                </c:pt>
                <c:pt idx="2005">
                  <c:v>2090</c:v>
                </c:pt>
                <c:pt idx="2006">
                  <c:v>2085</c:v>
                </c:pt>
                <c:pt idx="2007">
                  <c:v>2099</c:v>
                </c:pt>
                <c:pt idx="2008">
                  <c:v>2088</c:v>
                </c:pt>
                <c:pt idx="2009">
                  <c:v>2075</c:v>
                </c:pt>
                <c:pt idx="2010">
                  <c:v>2074</c:v>
                </c:pt>
                <c:pt idx="2011">
                  <c:v>2080</c:v>
                </c:pt>
                <c:pt idx="2012">
                  <c:v>2080</c:v>
                </c:pt>
                <c:pt idx="2013">
                  <c:v>2073</c:v>
                </c:pt>
                <c:pt idx="2014">
                  <c:v>2069</c:v>
                </c:pt>
                <c:pt idx="2015">
                  <c:v>2079</c:v>
                </c:pt>
                <c:pt idx="2016">
                  <c:v>2078</c:v>
                </c:pt>
                <c:pt idx="2017">
                  <c:v>2085</c:v>
                </c:pt>
                <c:pt idx="2018">
                  <c:v>2072</c:v>
                </c:pt>
                <c:pt idx="2019">
                  <c:v>2085</c:v>
                </c:pt>
                <c:pt idx="2020">
                  <c:v>2079</c:v>
                </c:pt>
                <c:pt idx="2021">
                  <c:v>2080</c:v>
                </c:pt>
                <c:pt idx="2022">
                  <c:v>2096</c:v>
                </c:pt>
                <c:pt idx="2023">
                  <c:v>2114</c:v>
                </c:pt>
                <c:pt idx="2024">
                  <c:v>2134</c:v>
                </c:pt>
                <c:pt idx="2025">
                  <c:v>2111</c:v>
                </c:pt>
                <c:pt idx="2026">
                  <c:v>2121</c:v>
                </c:pt>
                <c:pt idx="2027">
                  <c:v>2121</c:v>
                </c:pt>
                <c:pt idx="2028">
                  <c:v>2087</c:v>
                </c:pt>
                <c:pt idx="2029">
                  <c:v>2126</c:v>
                </c:pt>
                <c:pt idx="2030">
                  <c:v>2117</c:v>
                </c:pt>
                <c:pt idx="2031">
                  <c:v>2101</c:v>
                </c:pt>
                <c:pt idx="2032">
                  <c:v>2091</c:v>
                </c:pt>
                <c:pt idx="2033">
                  <c:v>2085</c:v>
                </c:pt>
                <c:pt idx="2034">
                  <c:v>2092</c:v>
                </c:pt>
                <c:pt idx="2035">
                  <c:v>2087</c:v>
                </c:pt>
                <c:pt idx="2036">
                  <c:v>2093</c:v>
                </c:pt>
                <c:pt idx="2037">
                  <c:v>2086</c:v>
                </c:pt>
                <c:pt idx="2038">
                  <c:v>2096</c:v>
                </c:pt>
                <c:pt idx="2039">
                  <c:v>2087</c:v>
                </c:pt>
                <c:pt idx="2040">
                  <c:v>2093</c:v>
                </c:pt>
                <c:pt idx="2041">
                  <c:v>2090</c:v>
                </c:pt>
                <c:pt idx="2042">
                  <c:v>2104</c:v>
                </c:pt>
                <c:pt idx="2043">
                  <c:v>2091</c:v>
                </c:pt>
                <c:pt idx="2044">
                  <c:v>2089</c:v>
                </c:pt>
                <c:pt idx="2045">
                  <c:v>2093</c:v>
                </c:pt>
                <c:pt idx="2046">
                  <c:v>2123</c:v>
                </c:pt>
                <c:pt idx="2047">
                  <c:v>2088</c:v>
                </c:pt>
                <c:pt idx="2048">
                  <c:v>2111</c:v>
                </c:pt>
                <c:pt idx="2049">
                  <c:v>2102</c:v>
                </c:pt>
                <c:pt idx="2050">
                  <c:v>2102</c:v>
                </c:pt>
                <c:pt idx="2051">
                  <c:v>2100</c:v>
                </c:pt>
                <c:pt idx="2052">
                  <c:v>2119</c:v>
                </c:pt>
                <c:pt idx="2053">
                  <c:v>2094</c:v>
                </c:pt>
                <c:pt idx="2054">
                  <c:v>2102</c:v>
                </c:pt>
                <c:pt idx="2055">
                  <c:v>2087</c:v>
                </c:pt>
                <c:pt idx="2056">
                  <c:v>2090</c:v>
                </c:pt>
                <c:pt idx="2057">
                  <c:v>2084</c:v>
                </c:pt>
                <c:pt idx="2058">
                  <c:v>2093</c:v>
                </c:pt>
                <c:pt idx="2059">
                  <c:v>2093</c:v>
                </c:pt>
                <c:pt idx="2060">
                  <c:v>2089</c:v>
                </c:pt>
                <c:pt idx="2061">
                  <c:v>2082</c:v>
                </c:pt>
                <c:pt idx="2062">
                  <c:v>2070</c:v>
                </c:pt>
                <c:pt idx="2063">
                  <c:v>2080</c:v>
                </c:pt>
                <c:pt idx="2064">
                  <c:v>2075</c:v>
                </c:pt>
                <c:pt idx="2065">
                  <c:v>2084</c:v>
                </c:pt>
                <c:pt idx="2066">
                  <c:v>2081</c:v>
                </c:pt>
                <c:pt idx="2067">
                  <c:v>2080</c:v>
                </c:pt>
                <c:pt idx="2068">
                  <c:v>2087</c:v>
                </c:pt>
                <c:pt idx="2069">
                  <c:v>2082</c:v>
                </c:pt>
                <c:pt idx="2070">
                  <c:v>2075</c:v>
                </c:pt>
                <c:pt idx="2071">
                  <c:v>2081</c:v>
                </c:pt>
                <c:pt idx="2072">
                  <c:v>2075</c:v>
                </c:pt>
                <c:pt idx="2073">
                  <c:v>2068</c:v>
                </c:pt>
                <c:pt idx="2074">
                  <c:v>2069</c:v>
                </c:pt>
                <c:pt idx="2075">
                  <c:v>2074</c:v>
                </c:pt>
                <c:pt idx="2076">
                  <c:v>2064</c:v>
                </c:pt>
                <c:pt idx="2077">
                  <c:v>2056</c:v>
                </c:pt>
                <c:pt idx="2078">
                  <c:v>2074</c:v>
                </c:pt>
                <c:pt idx="2079">
                  <c:v>2070</c:v>
                </c:pt>
                <c:pt idx="2080">
                  <c:v>2085</c:v>
                </c:pt>
                <c:pt idx="2081">
                  <c:v>2080</c:v>
                </c:pt>
                <c:pt idx="2082">
                  <c:v>2081</c:v>
                </c:pt>
                <c:pt idx="2083">
                  <c:v>2064</c:v>
                </c:pt>
                <c:pt idx="2084">
                  <c:v>2061</c:v>
                </c:pt>
                <c:pt idx="2085">
                  <c:v>2083</c:v>
                </c:pt>
                <c:pt idx="2086">
                  <c:v>2083</c:v>
                </c:pt>
                <c:pt idx="2087">
                  <c:v>2063</c:v>
                </c:pt>
                <c:pt idx="2088">
                  <c:v>2076</c:v>
                </c:pt>
                <c:pt idx="2089">
                  <c:v>2060</c:v>
                </c:pt>
                <c:pt idx="2090">
                  <c:v>2083</c:v>
                </c:pt>
                <c:pt idx="2091">
                  <c:v>2072</c:v>
                </c:pt>
                <c:pt idx="2092">
                  <c:v>2090</c:v>
                </c:pt>
                <c:pt idx="2093">
                  <c:v>2089</c:v>
                </c:pt>
                <c:pt idx="2094">
                  <c:v>2077</c:v>
                </c:pt>
                <c:pt idx="2095">
                  <c:v>2090</c:v>
                </c:pt>
                <c:pt idx="2096">
                  <c:v>2081</c:v>
                </c:pt>
                <c:pt idx="2097">
                  <c:v>2093</c:v>
                </c:pt>
                <c:pt idx="2098">
                  <c:v>2089</c:v>
                </c:pt>
                <c:pt idx="2099">
                  <c:v>2092</c:v>
                </c:pt>
                <c:pt idx="2100">
                  <c:v>2110</c:v>
                </c:pt>
                <c:pt idx="2101">
                  <c:v>2105</c:v>
                </c:pt>
                <c:pt idx="2102">
                  <c:v>2122</c:v>
                </c:pt>
                <c:pt idx="2103">
                  <c:v>2112</c:v>
                </c:pt>
                <c:pt idx="2104">
                  <c:v>2125</c:v>
                </c:pt>
                <c:pt idx="2105">
                  <c:v>2163</c:v>
                </c:pt>
                <c:pt idx="2106">
                  <c:v>2204</c:v>
                </c:pt>
                <c:pt idx="2107">
                  <c:v>2306</c:v>
                </c:pt>
                <c:pt idx="2108">
                  <c:v>2554</c:v>
                </c:pt>
                <c:pt idx="2109">
                  <c:v>2805</c:v>
                </c:pt>
                <c:pt idx="2110">
                  <c:v>2925</c:v>
                </c:pt>
                <c:pt idx="2111">
                  <c:v>2942</c:v>
                </c:pt>
                <c:pt idx="2112">
                  <c:v>2828</c:v>
                </c:pt>
                <c:pt idx="2113">
                  <c:v>2668</c:v>
                </c:pt>
                <c:pt idx="2114">
                  <c:v>2623</c:v>
                </c:pt>
                <c:pt idx="2115">
                  <c:v>2587</c:v>
                </c:pt>
                <c:pt idx="2116">
                  <c:v>2613</c:v>
                </c:pt>
                <c:pt idx="2117">
                  <c:v>2589</c:v>
                </c:pt>
                <c:pt idx="2118">
                  <c:v>2497</c:v>
                </c:pt>
                <c:pt idx="2119">
                  <c:v>2441</c:v>
                </c:pt>
                <c:pt idx="2120">
                  <c:v>2338</c:v>
                </c:pt>
                <c:pt idx="2121">
                  <c:v>2299</c:v>
                </c:pt>
                <c:pt idx="2122">
                  <c:v>2191</c:v>
                </c:pt>
                <c:pt idx="2123">
                  <c:v>2116</c:v>
                </c:pt>
                <c:pt idx="2124">
                  <c:v>2128</c:v>
                </c:pt>
                <c:pt idx="2125">
                  <c:v>2108</c:v>
                </c:pt>
                <c:pt idx="2126">
                  <c:v>2106</c:v>
                </c:pt>
                <c:pt idx="2127">
                  <c:v>2075</c:v>
                </c:pt>
                <c:pt idx="2128">
                  <c:v>2085</c:v>
                </c:pt>
                <c:pt idx="2129">
                  <c:v>2083</c:v>
                </c:pt>
                <c:pt idx="2130">
                  <c:v>2085</c:v>
                </c:pt>
                <c:pt idx="2131">
                  <c:v>2067</c:v>
                </c:pt>
                <c:pt idx="2132">
                  <c:v>2067</c:v>
                </c:pt>
                <c:pt idx="2133">
                  <c:v>2069</c:v>
                </c:pt>
                <c:pt idx="2134">
                  <c:v>2057</c:v>
                </c:pt>
                <c:pt idx="2135">
                  <c:v>2078</c:v>
                </c:pt>
                <c:pt idx="2136">
                  <c:v>2069</c:v>
                </c:pt>
                <c:pt idx="2137">
                  <c:v>2064</c:v>
                </c:pt>
                <c:pt idx="2138">
                  <c:v>2070</c:v>
                </c:pt>
                <c:pt idx="2139">
                  <c:v>2078</c:v>
                </c:pt>
                <c:pt idx="2140">
                  <c:v>2074</c:v>
                </c:pt>
                <c:pt idx="2141">
                  <c:v>2070</c:v>
                </c:pt>
                <c:pt idx="2142">
                  <c:v>2058</c:v>
                </c:pt>
                <c:pt idx="2143">
                  <c:v>2062</c:v>
                </c:pt>
                <c:pt idx="2144">
                  <c:v>2053</c:v>
                </c:pt>
                <c:pt idx="2145">
                  <c:v>2069</c:v>
                </c:pt>
                <c:pt idx="2146">
                  <c:v>2075</c:v>
                </c:pt>
                <c:pt idx="2147">
                  <c:v>2077</c:v>
                </c:pt>
                <c:pt idx="2148">
                  <c:v>2092</c:v>
                </c:pt>
                <c:pt idx="2149">
                  <c:v>2070</c:v>
                </c:pt>
                <c:pt idx="2150">
                  <c:v>2081</c:v>
                </c:pt>
                <c:pt idx="2151">
                  <c:v>2085</c:v>
                </c:pt>
                <c:pt idx="2152">
                  <c:v>2076</c:v>
                </c:pt>
                <c:pt idx="2153">
                  <c:v>2077</c:v>
                </c:pt>
                <c:pt idx="2154">
                  <c:v>2085</c:v>
                </c:pt>
                <c:pt idx="2155">
                  <c:v>2064</c:v>
                </c:pt>
                <c:pt idx="2156">
                  <c:v>2096</c:v>
                </c:pt>
                <c:pt idx="2157">
                  <c:v>2090</c:v>
                </c:pt>
                <c:pt idx="2158">
                  <c:v>2072</c:v>
                </c:pt>
                <c:pt idx="2159">
                  <c:v>2072</c:v>
                </c:pt>
                <c:pt idx="2160">
                  <c:v>2071</c:v>
                </c:pt>
                <c:pt idx="2161">
                  <c:v>2085</c:v>
                </c:pt>
                <c:pt idx="2162">
                  <c:v>2088</c:v>
                </c:pt>
                <c:pt idx="2163">
                  <c:v>2081</c:v>
                </c:pt>
                <c:pt idx="2164">
                  <c:v>2097</c:v>
                </c:pt>
                <c:pt idx="2165">
                  <c:v>2077</c:v>
                </c:pt>
                <c:pt idx="2166">
                  <c:v>2065</c:v>
                </c:pt>
                <c:pt idx="2167">
                  <c:v>2080</c:v>
                </c:pt>
                <c:pt idx="2168">
                  <c:v>2083</c:v>
                </c:pt>
                <c:pt idx="2169">
                  <c:v>2063</c:v>
                </c:pt>
                <c:pt idx="2170">
                  <c:v>2076</c:v>
                </c:pt>
                <c:pt idx="2171">
                  <c:v>2063</c:v>
                </c:pt>
                <c:pt idx="2172">
                  <c:v>2068</c:v>
                </c:pt>
                <c:pt idx="2173">
                  <c:v>2075</c:v>
                </c:pt>
                <c:pt idx="2174">
                  <c:v>2049</c:v>
                </c:pt>
                <c:pt idx="2175">
                  <c:v>2063</c:v>
                </c:pt>
                <c:pt idx="2176">
                  <c:v>2066</c:v>
                </c:pt>
                <c:pt idx="2177">
                  <c:v>2076</c:v>
                </c:pt>
                <c:pt idx="2178">
                  <c:v>2078</c:v>
                </c:pt>
                <c:pt idx="2179">
                  <c:v>2071</c:v>
                </c:pt>
                <c:pt idx="2180">
                  <c:v>2079</c:v>
                </c:pt>
                <c:pt idx="2181">
                  <c:v>2082</c:v>
                </c:pt>
                <c:pt idx="2182">
                  <c:v>2087</c:v>
                </c:pt>
                <c:pt idx="2183">
                  <c:v>2103</c:v>
                </c:pt>
                <c:pt idx="2184">
                  <c:v>2079</c:v>
                </c:pt>
                <c:pt idx="2185">
                  <c:v>2091</c:v>
                </c:pt>
                <c:pt idx="2186">
                  <c:v>2103</c:v>
                </c:pt>
                <c:pt idx="2187">
                  <c:v>2117</c:v>
                </c:pt>
                <c:pt idx="2188">
                  <c:v>2119</c:v>
                </c:pt>
                <c:pt idx="2189">
                  <c:v>2157</c:v>
                </c:pt>
                <c:pt idx="2190">
                  <c:v>2182</c:v>
                </c:pt>
                <c:pt idx="2191">
                  <c:v>2212</c:v>
                </c:pt>
                <c:pt idx="2192">
                  <c:v>2310</c:v>
                </c:pt>
                <c:pt idx="2193">
                  <c:v>2344</c:v>
                </c:pt>
                <c:pt idx="2194">
                  <c:v>2417</c:v>
                </c:pt>
                <c:pt idx="2195">
                  <c:v>2487</c:v>
                </c:pt>
                <c:pt idx="2196">
                  <c:v>2495</c:v>
                </c:pt>
                <c:pt idx="2197">
                  <c:v>2563</c:v>
                </c:pt>
                <c:pt idx="2198">
                  <c:v>2568</c:v>
                </c:pt>
                <c:pt idx="2199">
                  <c:v>2538</c:v>
                </c:pt>
                <c:pt idx="2200">
                  <c:v>2508</c:v>
                </c:pt>
                <c:pt idx="2201">
                  <c:v>2503</c:v>
                </c:pt>
                <c:pt idx="2202">
                  <c:v>2460</c:v>
                </c:pt>
                <c:pt idx="2203">
                  <c:v>2376</c:v>
                </c:pt>
                <c:pt idx="2204">
                  <c:v>2357</c:v>
                </c:pt>
                <c:pt idx="2205">
                  <c:v>2349</c:v>
                </c:pt>
                <c:pt idx="2206">
                  <c:v>2302</c:v>
                </c:pt>
                <c:pt idx="2207">
                  <c:v>2260</c:v>
                </c:pt>
                <c:pt idx="2208">
                  <c:v>2253</c:v>
                </c:pt>
                <c:pt idx="2209">
                  <c:v>2192</c:v>
                </c:pt>
                <c:pt idx="2210">
                  <c:v>2186</c:v>
                </c:pt>
                <c:pt idx="2211">
                  <c:v>2179</c:v>
                </c:pt>
                <c:pt idx="2212">
                  <c:v>2216</c:v>
                </c:pt>
                <c:pt idx="2213">
                  <c:v>2284</c:v>
                </c:pt>
                <c:pt idx="2214">
                  <c:v>2409</c:v>
                </c:pt>
                <c:pt idx="2215">
                  <c:v>2715</c:v>
                </c:pt>
                <c:pt idx="2216">
                  <c:v>2942</c:v>
                </c:pt>
                <c:pt idx="2217">
                  <c:v>3105</c:v>
                </c:pt>
                <c:pt idx="2218">
                  <c:v>3124</c:v>
                </c:pt>
                <c:pt idx="2219">
                  <c:v>2945</c:v>
                </c:pt>
                <c:pt idx="2220">
                  <c:v>2712</c:v>
                </c:pt>
                <c:pt idx="2221">
                  <c:v>2609</c:v>
                </c:pt>
                <c:pt idx="2222">
                  <c:v>2746</c:v>
                </c:pt>
                <c:pt idx="2223">
                  <c:v>2844</c:v>
                </c:pt>
                <c:pt idx="2224">
                  <c:v>2859</c:v>
                </c:pt>
                <c:pt idx="2225">
                  <c:v>2861</c:v>
                </c:pt>
                <c:pt idx="2226">
                  <c:v>2673</c:v>
                </c:pt>
                <c:pt idx="2227">
                  <c:v>2485</c:v>
                </c:pt>
                <c:pt idx="2228">
                  <c:v>2348</c:v>
                </c:pt>
                <c:pt idx="2229">
                  <c:v>2311</c:v>
                </c:pt>
                <c:pt idx="2230">
                  <c:v>2310</c:v>
                </c:pt>
                <c:pt idx="2231">
                  <c:v>2255</c:v>
                </c:pt>
                <c:pt idx="2232">
                  <c:v>2238</c:v>
                </c:pt>
                <c:pt idx="2233">
                  <c:v>2214</c:v>
                </c:pt>
                <c:pt idx="2234">
                  <c:v>2158</c:v>
                </c:pt>
                <c:pt idx="2235">
                  <c:v>2136</c:v>
                </c:pt>
                <c:pt idx="2236">
                  <c:v>2103</c:v>
                </c:pt>
                <c:pt idx="2237">
                  <c:v>2100</c:v>
                </c:pt>
                <c:pt idx="2238">
                  <c:v>2096</c:v>
                </c:pt>
                <c:pt idx="2239">
                  <c:v>2105</c:v>
                </c:pt>
                <c:pt idx="2240">
                  <c:v>2099</c:v>
                </c:pt>
                <c:pt idx="2241">
                  <c:v>2100</c:v>
                </c:pt>
                <c:pt idx="2242">
                  <c:v>2097</c:v>
                </c:pt>
                <c:pt idx="2243">
                  <c:v>2091</c:v>
                </c:pt>
                <c:pt idx="2244">
                  <c:v>2096</c:v>
                </c:pt>
                <c:pt idx="2245">
                  <c:v>2102</c:v>
                </c:pt>
                <c:pt idx="2246">
                  <c:v>2127</c:v>
                </c:pt>
                <c:pt idx="2247">
                  <c:v>2096</c:v>
                </c:pt>
                <c:pt idx="2248">
                  <c:v>2130</c:v>
                </c:pt>
                <c:pt idx="2249">
                  <c:v>2129</c:v>
                </c:pt>
                <c:pt idx="2250">
                  <c:v>2131</c:v>
                </c:pt>
                <c:pt idx="2251">
                  <c:v>2121</c:v>
                </c:pt>
                <c:pt idx="2252">
                  <c:v>2136</c:v>
                </c:pt>
                <c:pt idx="2253">
                  <c:v>2130</c:v>
                </c:pt>
                <c:pt idx="2254">
                  <c:v>2121</c:v>
                </c:pt>
                <c:pt idx="2255">
                  <c:v>2152</c:v>
                </c:pt>
                <c:pt idx="2256">
                  <c:v>2141</c:v>
                </c:pt>
                <c:pt idx="2257">
                  <c:v>2120</c:v>
                </c:pt>
                <c:pt idx="2258">
                  <c:v>2136</c:v>
                </c:pt>
                <c:pt idx="2259">
                  <c:v>2157</c:v>
                </c:pt>
                <c:pt idx="2260">
                  <c:v>2143</c:v>
                </c:pt>
                <c:pt idx="2261">
                  <c:v>2140</c:v>
                </c:pt>
                <c:pt idx="2262">
                  <c:v>2147</c:v>
                </c:pt>
                <c:pt idx="2263">
                  <c:v>2166</c:v>
                </c:pt>
                <c:pt idx="2264">
                  <c:v>2154</c:v>
                </c:pt>
                <c:pt idx="2265">
                  <c:v>2165</c:v>
                </c:pt>
                <c:pt idx="2266">
                  <c:v>2149</c:v>
                </c:pt>
                <c:pt idx="2267">
                  <c:v>2120</c:v>
                </c:pt>
                <c:pt idx="2268">
                  <c:v>2128</c:v>
                </c:pt>
                <c:pt idx="2269">
                  <c:v>2115</c:v>
                </c:pt>
                <c:pt idx="2270">
                  <c:v>2127</c:v>
                </c:pt>
                <c:pt idx="2271">
                  <c:v>2100</c:v>
                </c:pt>
                <c:pt idx="2272">
                  <c:v>2123</c:v>
                </c:pt>
                <c:pt idx="2273">
                  <c:v>2094</c:v>
                </c:pt>
                <c:pt idx="2274">
                  <c:v>2114</c:v>
                </c:pt>
                <c:pt idx="2275">
                  <c:v>2077</c:v>
                </c:pt>
                <c:pt idx="2276">
                  <c:v>2080</c:v>
                </c:pt>
                <c:pt idx="2277">
                  <c:v>2073</c:v>
                </c:pt>
                <c:pt idx="2278">
                  <c:v>2076</c:v>
                </c:pt>
                <c:pt idx="2279">
                  <c:v>2067</c:v>
                </c:pt>
                <c:pt idx="2280">
                  <c:v>2082</c:v>
                </c:pt>
                <c:pt idx="2281">
                  <c:v>2074</c:v>
                </c:pt>
                <c:pt idx="2282">
                  <c:v>2069</c:v>
                </c:pt>
                <c:pt idx="2283">
                  <c:v>2084</c:v>
                </c:pt>
                <c:pt idx="2284">
                  <c:v>2071</c:v>
                </c:pt>
                <c:pt idx="2285">
                  <c:v>2103</c:v>
                </c:pt>
                <c:pt idx="2286">
                  <c:v>2106</c:v>
                </c:pt>
                <c:pt idx="2287">
                  <c:v>2134</c:v>
                </c:pt>
                <c:pt idx="2288">
                  <c:v>2160</c:v>
                </c:pt>
                <c:pt idx="2289">
                  <c:v>2161</c:v>
                </c:pt>
                <c:pt idx="2290">
                  <c:v>2157</c:v>
                </c:pt>
                <c:pt idx="2291">
                  <c:v>2143</c:v>
                </c:pt>
                <c:pt idx="2292">
                  <c:v>2142</c:v>
                </c:pt>
                <c:pt idx="2293">
                  <c:v>2134</c:v>
                </c:pt>
                <c:pt idx="2294">
                  <c:v>2115</c:v>
                </c:pt>
                <c:pt idx="2295">
                  <c:v>2143</c:v>
                </c:pt>
                <c:pt idx="2296">
                  <c:v>2122</c:v>
                </c:pt>
                <c:pt idx="2297">
                  <c:v>2102</c:v>
                </c:pt>
                <c:pt idx="2298">
                  <c:v>2112</c:v>
                </c:pt>
                <c:pt idx="2299">
                  <c:v>2085</c:v>
                </c:pt>
                <c:pt idx="2300">
                  <c:v>2094</c:v>
                </c:pt>
                <c:pt idx="2301">
                  <c:v>2075</c:v>
                </c:pt>
                <c:pt idx="2302">
                  <c:v>2071</c:v>
                </c:pt>
                <c:pt idx="2303">
                  <c:v>2073</c:v>
                </c:pt>
                <c:pt idx="2304">
                  <c:v>2070</c:v>
                </c:pt>
                <c:pt idx="2305">
                  <c:v>2075</c:v>
                </c:pt>
                <c:pt idx="2306">
                  <c:v>2075</c:v>
                </c:pt>
                <c:pt idx="2307">
                  <c:v>2052</c:v>
                </c:pt>
                <c:pt idx="2308">
                  <c:v>2071</c:v>
                </c:pt>
                <c:pt idx="2309">
                  <c:v>2104</c:v>
                </c:pt>
                <c:pt idx="2310">
                  <c:v>2085</c:v>
                </c:pt>
                <c:pt idx="2311">
                  <c:v>2088</c:v>
                </c:pt>
                <c:pt idx="2312">
                  <c:v>2074</c:v>
                </c:pt>
                <c:pt idx="2313">
                  <c:v>2101</c:v>
                </c:pt>
                <c:pt idx="2314">
                  <c:v>2083</c:v>
                </c:pt>
                <c:pt idx="2315">
                  <c:v>2084</c:v>
                </c:pt>
                <c:pt idx="2316">
                  <c:v>2077</c:v>
                </c:pt>
                <c:pt idx="2317">
                  <c:v>2087</c:v>
                </c:pt>
                <c:pt idx="2318">
                  <c:v>2089</c:v>
                </c:pt>
                <c:pt idx="2319">
                  <c:v>2073</c:v>
                </c:pt>
                <c:pt idx="2320">
                  <c:v>2082</c:v>
                </c:pt>
                <c:pt idx="2321">
                  <c:v>2066</c:v>
                </c:pt>
                <c:pt idx="2322">
                  <c:v>2068</c:v>
                </c:pt>
                <c:pt idx="2323">
                  <c:v>2056</c:v>
                </c:pt>
                <c:pt idx="2324">
                  <c:v>2070</c:v>
                </c:pt>
                <c:pt idx="2325">
                  <c:v>2061</c:v>
                </c:pt>
                <c:pt idx="2326">
                  <c:v>2064</c:v>
                </c:pt>
                <c:pt idx="2327">
                  <c:v>2058</c:v>
                </c:pt>
                <c:pt idx="2328">
                  <c:v>2076</c:v>
                </c:pt>
                <c:pt idx="2329">
                  <c:v>2061</c:v>
                </c:pt>
                <c:pt idx="2330">
                  <c:v>2051</c:v>
                </c:pt>
                <c:pt idx="2331">
                  <c:v>2060</c:v>
                </c:pt>
                <c:pt idx="2332">
                  <c:v>2059</c:v>
                </c:pt>
                <c:pt idx="2333">
                  <c:v>2077</c:v>
                </c:pt>
                <c:pt idx="2334">
                  <c:v>2073</c:v>
                </c:pt>
                <c:pt idx="2335">
                  <c:v>2056</c:v>
                </c:pt>
                <c:pt idx="2336">
                  <c:v>2061</c:v>
                </c:pt>
                <c:pt idx="2337">
                  <c:v>2053</c:v>
                </c:pt>
                <c:pt idx="2338">
                  <c:v>2054</c:v>
                </c:pt>
                <c:pt idx="2339">
                  <c:v>2063</c:v>
                </c:pt>
                <c:pt idx="2340">
                  <c:v>2052</c:v>
                </c:pt>
                <c:pt idx="2341">
                  <c:v>2067</c:v>
                </c:pt>
                <c:pt idx="2342">
                  <c:v>2069</c:v>
                </c:pt>
                <c:pt idx="2343">
                  <c:v>2073</c:v>
                </c:pt>
                <c:pt idx="2344">
                  <c:v>2063</c:v>
                </c:pt>
                <c:pt idx="2345">
                  <c:v>2054</c:v>
                </c:pt>
                <c:pt idx="2346">
                  <c:v>2066</c:v>
                </c:pt>
                <c:pt idx="2347">
                  <c:v>2054</c:v>
                </c:pt>
                <c:pt idx="2348">
                  <c:v>2063</c:v>
                </c:pt>
                <c:pt idx="2349">
                  <c:v>2060</c:v>
                </c:pt>
                <c:pt idx="2350">
                  <c:v>2062</c:v>
                </c:pt>
                <c:pt idx="2351">
                  <c:v>2065</c:v>
                </c:pt>
                <c:pt idx="2352">
                  <c:v>2067</c:v>
                </c:pt>
                <c:pt idx="2353">
                  <c:v>2059</c:v>
                </c:pt>
                <c:pt idx="2354">
                  <c:v>2062</c:v>
                </c:pt>
                <c:pt idx="2355">
                  <c:v>2063</c:v>
                </c:pt>
                <c:pt idx="2356">
                  <c:v>2063</c:v>
                </c:pt>
                <c:pt idx="2357">
                  <c:v>2072</c:v>
                </c:pt>
                <c:pt idx="2358">
                  <c:v>2059</c:v>
                </c:pt>
                <c:pt idx="2359">
                  <c:v>2069</c:v>
                </c:pt>
                <c:pt idx="2360">
                  <c:v>2072</c:v>
                </c:pt>
                <c:pt idx="2361">
                  <c:v>2069</c:v>
                </c:pt>
                <c:pt idx="2362">
                  <c:v>2062</c:v>
                </c:pt>
                <c:pt idx="2363">
                  <c:v>2063</c:v>
                </c:pt>
                <c:pt idx="2364">
                  <c:v>2076</c:v>
                </c:pt>
                <c:pt idx="2365">
                  <c:v>2082</c:v>
                </c:pt>
                <c:pt idx="2366">
                  <c:v>2090</c:v>
                </c:pt>
                <c:pt idx="2367">
                  <c:v>2076</c:v>
                </c:pt>
                <c:pt idx="2368">
                  <c:v>2072</c:v>
                </c:pt>
                <c:pt idx="2369">
                  <c:v>2099</c:v>
                </c:pt>
                <c:pt idx="2370">
                  <c:v>2079</c:v>
                </c:pt>
                <c:pt idx="2371">
                  <c:v>2085</c:v>
                </c:pt>
                <c:pt idx="2372">
                  <c:v>2105</c:v>
                </c:pt>
                <c:pt idx="2373">
                  <c:v>2093</c:v>
                </c:pt>
                <c:pt idx="2374">
                  <c:v>2079</c:v>
                </c:pt>
                <c:pt idx="2375">
                  <c:v>2123</c:v>
                </c:pt>
                <c:pt idx="2376">
                  <c:v>2116</c:v>
                </c:pt>
                <c:pt idx="2377">
                  <c:v>2114</c:v>
                </c:pt>
                <c:pt idx="2378">
                  <c:v>2162</c:v>
                </c:pt>
                <c:pt idx="2379">
                  <c:v>2192</c:v>
                </c:pt>
                <c:pt idx="2380">
                  <c:v>2304</c:v>
                </c:pt>
                <c:pt idx="2381">
                  <c:v>2488</c:v>
                </c:pt>
                <c:pt idx="2382">
                  <c:v>2704</c:v>
                </c:pt>
                <c:pt idx="2383">
                  <c:v>2956</c:v>
                </c:pt>
                <c:pt idx="2384">
                  <c:v>3254</c:v>
                </c:pt>
                <c:pt idx="2385">
                  <c:v>3454</c:v>
                </c:pt>
                <c:pt idx="2386">
                  <c:v>3506</c:v>
                </c:pt>
                <c:pt idx="2387">
                  <c:v>3395</c:v>
                </c:pt>
                <c:pt idx="2388">
                  <c:v>3147</c:v>
                </c:pt>
                <c:pt idx="2389">
                  <c:v>3037</c:v>
                </c:pt>
                <c:pt idx="2390">
                  <c:v>2980</c:v>
                </c:pt>
                <c:pt idx="2391">
                  <c:v>2906</c:v>
                </c:pt>
                <c:pt idx="2392">
                  <c:v>2904</c:v>
                </c:pt>
                <c:pt idx="2393">
                  <c:v>2858</c:v>
                </c:pt>
                <c:pt idx="2394">
                  <c:v>2785</c:v>
                </c:pt>
                <c:pt idx="2395">
                  <c:v>2708</c:v>
                </c:pt>
                <c:pt idx="2396">
                  <c:v>2547</c:v>
                </c:pt>
                <c:pt idx="2397">
                  <c:v>2454</c:v>
                </c:pt>
                <c:pt idx="2398">
                  <c:v>2317</c:v>
                </c:pt>
                <c:pt idx="2399">
                  <c:v>2256</c:v>
                </c:pt>
                <c:pt idx="2400">
                  <c:v>2163</c:v>
                </c:pt>
                <c:pt idx="2401">
                  <c:v>2152</c:v>
                </c:pt>
                <c:pt idx="2402">
                  <c:v>2138</c:v>
                </c:pt>
                <c:pt idx="2403">
                  <c:v>2108</c:v>
                </c:pt>
                <c:pt idx="2404">
                  <c:v>2119</c:v>
                </c:pt>
                <c:pt idx="2405">
                  <c:v>2101</c:v>
                </c:pt>
                <c:pt idx="2406">
                  <c:v>2097</c:v>
                </c:pt>
                <c:pt idx="2407">
                  <c:v>2105</c:v>
                </c:pt>
                <c:pt idx="2408">
                  <c:v>2092</c:v>
                </c:pt>
                <c:pt idx="2409">
                  <c:v>2085</c:v>
                </c:pt>
                <c:pt idx="2410">
                  <c:v>2082</c:v>
                </c:pt>
                <c:pt idx="2411">
                  <c:v>2087</c:v>
                </c:pt>
                <c:pt idx="2412">
                  <c:v>2098</c:v>
                </c:pt>
                <c:pt idx="2413">
                  <c:v>2092</c:v>
                </c:pt>
                <c:pt idx="2414">
                  <c:v>2088</c:v>
                </c:pt>
                <c:pt idx="2415">
                  <c:v>2083</c:v>
                </c:pt>
                <c:pt idx="2416">
                  <c:v>2081</c:v>
                </c:pt>
                <c:pt idx="2417">
                  <c:v>2102</c:v>
                </c:pt>
                <c:pt idx="2418">
                  <c:v>2098</c:v>
                </c:pt>
                <c:pt idx="2419">
                  <c:v>2109</c:v>
                </c:pt>
                <c:pt idx="2420">
                  <c:v>2101</c:v>
                </c:pt>
                <c:pt idx="2421">
                  <c:v>2107</c:v>
                </c:pt>
                <c:pt idx="2422">
                  <c:v>2104</c:v>
                </c:pt>
                <c:pt idx="2423">
                  <c:v>2095</c:v>
                </c:pt>
                <c:pt idx="2424">
                  <c:v>2091</c:v>
                </c:pt>
                <c:pt idx="2425">
                  <c:v>2093</c:v>
                </c:pt>
                <c:pt idx="2426">
                  <c:v>2101</c:v>
                </c:pt>
                <c:pt idx="2427">
                  <c:v>2091</c:v>
                </c:pt>
                <c:pt idx="2428">
                  <c:v>2071</c:v>
                </c:pt>
                <c:pt idx="2429">
                  <c:v>2088</c:v>
                </c:pt>
                <c:pt idx="2430">
                  <c:v>2075</c:v>
                </c:pt>
                <c:pt idx="2431">
                  <c:v>2081</c:v>
                </c:pt>
                <c:pt idx="2432">
                  <c:v>2075</c:v>
                </c:pt>
                <c:pt idx="2433">
                  <c:v>2075</c:v>
                </c:pt>
                <c:pt idx="2434">
                  <c:v>2065</c:v>
                </c:pt>
                <c:pt idx="2435">
                  <c:v>2069</c:v>
                </c:pt>
                <c:pt idx="2436">
                  <c:v>2058</c:v>
                </c:pt>
                <c:pt idx="2437">
                  <c:v>2071</c:v>
                </c:pt>
                <c:pt idx="2438">
                  <c:v>2068</c:v>
                </c:pt>
                <c:pt idx="2439">
                  <c:v>2090</c:v>
                </c:pt>
                <c:pt idx="2440">
                  <c:v>2058</c:v>
                </c:pt>
                <c:pt idx="2441">
                  <c:v>2089</c:v>
                </c:pt>
                <c:pt idx="2442">
                  <c:v>2076</c:v>
                </c:pt>
                <c:pt idx="2443">
                  <c:v>2076</c:v>
                </c:pt>
                <c:pt idx="2444">
                  <c:v>2074</c:v>
                </c:pt>
                <c:pt idx="2445">
                  <c:v>2080</c:v>
                </c:pt>
                <c:pt idx="2446">
                  <c:v>2079</c:v>
                </c:pt>
                <c:pt idx="2447">
                  <c:v>2067</c:v>
                </c:pt>
                <c:pt idx="2448">
                  <c:v>2080</c:v>
                </c:pt>
                <c:pt idx="2449">
                  <c:v>2077</c:v>
                </c:pt>
                <c:pt idx="2450">
                  <c:v>2091</c:v>
                </c:pt>
                <c:pt idx="2451">
                  <c:v>2072</c:v>
                </c:pt>
                <c:pt idx="2452">
                  <c:v>2086</c:v>
                </c:pt>
                <c:pt idx="2453">
                  <c:v>2089</c:v>
                </c:pt>
                <c:pt idx="2454">
                  <c:v>2089</c:v>
                </c:pt>
                <c:pt idx="2455">
                  <c:v>2085</c:v>
                </c:pt>
                <c:pt idx="2456">
                  <c:v>2105</c:v>
                </c:pt>
                <c:pt idx="2457">
                  <c:v>2089</c:v>
                </c:pt>
                <c:pt idx="2458">
                  <c:v>2091</c:v>
                </c:pt>
                <c:pt idx="2459">
                  <c:v>2080</c:v>
                </c:pt>
                <c:pt idx="2460">
                  <c:v>2093</c:v>
                </c:pt>
                <c:pt idx="2461">
                  <c:v>2080</c:v>
                </c:pt>
                <c:pt idx="2462">
                  <c:v>2083</c:v>
                </c:pt>
                <c:pt idx="2463">
                  <c:v>2097</c:v>
                </c:pt>
                <c:pt idx="2464">
                  <c:v>2106</c:v>
                </c:pt>
                <c:pt idx="2465">
                  <c:v>2088</c:v>
                </c:pt>
                <c:pt idx="2466">
                  <c:v>2111</c:v>
                </c:pt>
                <c:pt idx="2467">
                  <c:v>2102</c:v>
                </c:pt>
                <c:pt idx="2468">
                  <c:v>2108</c:v>
                </c:pt>
                <c:pt idx="2469">
                  <c:v>2138</c:v>
                </c:pt>
                <c:pt idx="2470">
                  <c:v>2151</c:v>
                </c:pt>
                <c:pt idx="2471">
                  <c:v>2159</c:v>
                </c:pt>
                <c:pt idx="2472">
                  <c:v>2168</c:v>
                </c:pt>
                <c:pt idx="2473">
                  <c:v>2175</c:v>
                </c:pt>
                <c:pt idx="2474">
                  <c:v>2155</c:v>
                </c:pt>
                <c:pt idx="2475">
                  <c:v>2158</c:v>
                </c:pt>
                <c:pt idx="2476">
                  <c:v>2148</c:v>
                </c:pt>
                <c:pt idx="2477">
                  <c:v>2122</c:v>
                </c:pt>
                <c:pt idx="2478">
                  <c:v>2100</c:v>
                </c:pt>
                <c:pt idx="2479">
                  <c:v>2116</c:v>
                </c:pt>
                <c:pt idx="2480">
                  <c:v>2145</c:v>
                </c:pt>
                <c:pt idx="2481">
                  <c:v>2145</c:v>
                </c:pt>
                <c:pt idx="2482">
                  <c:v>2105</c:v>
                </c:pt>
                <c:pt idx="2483">
                  <c:v>2139</c:v>
                </c:pt>
                <c:pt idx="2484">
                  <c:v>2114</c:v>
                </c:pt>
                <c:pt idx="2485">
                  <c:v>2105</c:v>
                </c:pt>
                <c:pt idx="2486">
                  <c:v>2106</c:v>
                </c:pt>
                <c:pt idx="2487">
                  <c:v>2109</c:v>
                </c:pt>
                <c:pt idx="2488">
                  <c:v>2102</c:v>
                </c:pt>
                <c:pt idx="2489">
                  <c:v>2112</c:v>
                </c:pt>
                <c:pt idx="2490">
                  <c:v>2108</c:v>
                </c:pt>
                <c:pt idx="2491">
                  <c:v>2083</c:v>
                </c:pt>
                <c:pt idx="2492">
                  <c:v>2099</c:v>
                </c:pt>
                <c:pt idx="2493">
                  <c:v>2087</c:v>
                </c:pt>
                <c:pt idx="2494">
                  <c:v>2100</c:v>
                </c:pt>
                <c:pt idx="2495">
                  <c:v>2103</c:v>
                </c:pt>
                <c:pt idx="2496">
                  <c:v>2088</c:v>
                </c:pt>
                <c:pt idx="2497">
                  <c:v>2138</c:v>
                </c:pt>
                <c:pt idx="2498">
                  <c:v>2113</c:v>
                </c:pt>
                <c:pt idx="2499">
                  <c:v>2103</c:v>
                </c:pt>
                <c:pt idx="2500">
                  <c:v>2145</c:v>
                </c:pt>
                <c:pt idx="2501">
                  <c:v>2130</c:v>
                </c:pt>
                <c:pt idx="2502">
                  <c:v>2121</c:v>
                </c:pt>
                <c:pt idx="2503">
                  <c:v>2129</c:v>
                </c:pt>
                <c:pt idx="2504">
                  <c:v>2137</c:v>
                </c:pt>
                <c:pt idx="2505">
                  <c:v>2123</c:v>
                </c:pt>
                <c:pt idx="2506">
                  <c:v>2128</c:v>
                </c:pt>
                <c:pt idx="2507">
                  <c:v>2114</c:v>
                </c:pt>
                <c:pt idx="2508">
                  <c:v>2134</c:v>
                </c:pt>
                <c:pt idx="2509">
                  <c:v>2125</c:v>
                </c:pt>
                <c:pt idx="2510">
                  <c:v>2120</c:v>
                </c:pt>
                <c:pt idx="2511">
                  <c:v>2133</c:v>
                </c:pt>
                <c:pt idx="2512">
                  <c:v>2137</c:v>
                </c:pt>
                <c:pt idx="2513">
                  <c:v>2127</c:v>
                </c:pt>
                <c:pt idx="2514">
                  <c:v>2146</c:v>
                </c:pt>
                <c:pt idx="2515">
                  <c:v>2113</c:v>
                </c:pt>
                <c:pt idx="2516">
                  <c:v>2138</c:v>
                </c:pt>
                <c:pt idx="2517">
                  <c:v>2132</c:v>
                </c:pt>
                <c:pt idx="2518">
                  <c:v>2124</c:v>
                </c:pt>
                <c:pt idx="2519">
                  <c:v>2140</c:v>
                </c:pt>
                <c:pt idx="2520">
                  <c:v>2127</c:v>
                </c:pt>
                <c:pt idx="2521">
                  <c:v>2133</c:v>
                </c:pt>
                <c:pt idx="2522">
                  <c:v>2142</c:v>
                </c:pt>
                <c:pt idx="2523">
                  <c:v>2170</c:v>
                </c:pt>
                <c:pt idx="2524">
                  <c:v>2156</c:v>
                </c:pt>
                <c:pt idx="2525">
                  <c:v>2172</c:v>
                </c:pt>
                <c:pt idx="2526">
                  <c:v>2165</c:v>
                </c:pt>
                <c:pt idx="2527">
                  <c:v>2174</c:v>
                </c:pt>
                <c:pt idx="2528">
                  <c:v>2159</c:v>
                </c:pt>
                <c:pt idx="2529">
                  <c:v>2173</c:v>
                </c:pt>
                <c:pt idx="2530">
                  <c:v>2169</c:v>
                </c:pt>
                <c:pt idx="2531">
                  <c:v>2180</c:v>
                </c:pt>
                <c:pt idx="2532">
                  <c:v>2202</c:v>
                </c:pt>
                <c:pt idx="2533">
                  <c:v>2211</c:v>
                </c:pt>
                <c:pt idx="2534">
                  <c:v>2252</c:v>
                </c:pt>
                <c:pt idx="2535">
                  <c:v>2317</c:v>
                </c:pt>
                <c:pt idx="2536">
                  <c:v>2413</c:v>
                </c:pt>
                <c:pt idx="2537">
                  <c:v>2453</c:v>
                </c:pt>
                <c:pt idx="2538">
                  <c:v>2586</c:v>
                </c:pt>
                <c:pt idx="2539">
                  <c:v>2734</c:v>
                </c:pt>
                <c:pt idx="2540">
                  <c:v>2878</c:v>
                </c:pt>
                <c:pt idx="2541">
                  <c:v>2977</c:v>
                </c:pt>
                <c:pt idx="2542">
                  <c:v>3065</c:v>
                </c:pt>
                <c:pt idx="2543">
                  <c:v>2945</c:v>
                </c:pt>
                <c:pt idx="2544">
                  <c:v>2844</c:v>
                </c:pt>
                <c:pt idx="2545">
                  <c:v>2722</c:v>
                </c:pt>
                <c:pt idx="2546">
                  <c:v>2608</c:v>
                </c:pt>
                <c:pt idx="2547">
                  <c:v>2570</c:v>
                </c:pt>
                <c:pt idx="2548">
                  <c:v>2612</c:v>
                </c:pt>
                <c:pt idx="2549">
                  <c:v>2602</c:v>
                </c:pt>
                <c:pt idx="2550">
                  <c:v>2566</c:v>
                </c:pt>
                <c:pt idx="2551">
                  <c:v>2549</c:v>
                </c:pt>
                <c:pt idx="2552">
                  <c:v>2439</c:v>
                </c:pt>
                <c:pt idx="2553">
                  <c:v>2328</c:v>
                </c:pt>
                <c:pt idx="2554">
                  <c:v>2246</c:v>
                </c:pt>
                <c:pt idx="2555">
                  <c:v>2183</c:v>
                </c:pt>
                <c:pt idx="2556">
                  <c:v>2149</c:v>
                </c:pt>
                <c:pt idx="2557">
                  <c:v>2143</c:v>
                </c:pt>
                <c:pt idx="2558">
                  <c:v>2135</c:v>
                </c:pt>
                <c:pt idx="2559">
                  <c:v>2098</c:v>
                </c:pt>
                <c:pt idx="2560">
                  <c:v>2135</c:v>
                </c:pt>
                <c:pt idx="2561">
                  <c:v>2093</c:v>
                </c:pt>
                <c:pt idx="2562">
                  <c:v>2115</c:v>
                </c:pt>
                <c:pt idx="2563">
                  <c:v>2110</c:v>
                </c:pt>
                <c:pt idx="2564">
                  <c:v>2106</c:v>
                </c:pt>
                <c:pt idx="2565">
                  <c:v>2086</c:v>
                </c:pt>
                <c:pt idx="2566">
                  <c:v>2095</c:v>
                </c:pt>
                <c:pt idx="2567">
                  <c:v>2102</c:v>
                </c:pt>
                <c:pt idx="2568">
                  <c:v>2094</c:v>
                </c:pt>
                <c:pt idx="2569">
                  <c:v>2110</c:v>
                </c:pt>
                <c:pt idx="2570">
                  <c:v>2114</c:v>
                </c:pt>
                <c:pt idx="2571">
                  <c:v>2105</c:v>
                </c:pt>
                <c:pt idx="2572">
                  <c:v>2083</c:v>
                </c:pt>
                <c:pt idx="2573">
                  <c:v>2094</c:v>
                </c:pt>
                <c:pt idx="2574">
                  <c:v>2085</c:v>
                </c:pt>
                <c:pt idx="2575">
                  <c:v>2085</c:v>
                </c:pt>
                <c:pt idx="2576">
                  <c:v>2100</c:v>
                </c:pt>
                <c:pt idx="2577">
                  <c:v>2098</c:v>
                </c:pt>
                <c:pt idx="2578">
                  <c:v>2099</c:v>
                </c:pt>
                <c:pt idx="2579">
                  <c:v>2076</c:v>
                </c:pt>
                <c:pt idx="2580">
                  <c:v>2083</c:v>
                </c:pt>
                <c:pt idx="2581">
                  <c:v>2095</c:v>
                </c:pt>
                <c:pt idx="2582">
                  <c:v>2080</c:v>
                </c:pt>
                <c:pt idx="2583">
                  <c:v>2101</c:v>
                </c:pt>
                <c:pt idx="2584">
                  <c:v>2085</c:v>
                </c:pt>
                <c:pt idx="2585">
                  <c:v>2082</c:v>
                </c:pt>
                <c:pt idx="2586">
                  <c:v>2100</c:v>
                </c:pt>
                <c:pt idx="2587">
                  <c:v>2103</c:v>
                </c:pt>
                <c:pt idx="2588">
                  <c:v>2090</c:v>
                </c:pt>
                <c:pt idx="2589">
                  <c:v>2102</c:v>
                </c:pt>
                <c:pt idx="2590">
                  <c:v>2096</c:v>
                </c:pt>
                <c:pt idx="2591">
                  <c:v>2131</c:v>
                </c:pt>
                <c:pt idx="2592">
                  <c:v>2102</c:v>
                </c:pt>
                <c:pt idx="2593">
                  <c:v>2127</c:v>
                </c:pt>
                <c:pt idx="2594">
                  <c:v>2117</c:v>
                </c:pt>
                <c:pt idx="2595">
                  <c:v>2148</c:v>
                </c:pt>
                <c:pt idx="2596">
                  <c:v>2142</c:v>
                </c:pt>
                <c:pt idx="2597">
                  <c:v>2149</c:v>
                </c:pt>
                <c:pt idx="2598">
                  <c:v>2135</c:v>
                </c:pt>
                <c:pt idx="2599">
                  <c:v>2115</c:v>
                </c:pt>
                <c:pt idx="2600">
                  <c:v>2102</c:v>
                </c:pt>
                <c:pt idx="2601">
                  <c:v>2130</c:v>
                </c:pt>
                <c:pt idx="2602">
                  <c:v>2125</c:v>
                </c:pt>
                <c:pt idx="2603">
                  <c:v>2141</c:v>
                </c:pt>
                <c:pt idx="2604">
                  <c:v>2169</c:v>
                </c:pt>
                <c:pt idx="2605">
                  <c:v>2210</c:v>
                </c:pt>
                <c:pt idx="2606">
                  <c:v>2212</c:v>
                </c:pt>
                <c:pt idx="2607">
                  <c:v>2206</c:v>
                </c:pt>
                <c:pt idx="2608">
                  <c:v>2174</c:v>
                </c:pt>
                <c:pt idx="2609">
                  <c:v>2162</c:v>
                </c:pt>
                <c:pt idx="2610">
                  <c:v>2149</c:v>
                </c:pt>
                <c:pt idx="2611">
                  <c:v>2130</c:v>
                </c:pt>
                <c:pt idx="2612">
                  <c:v>2132</c:v>
                </c:pt>
                <c:pt idx="2613">
                  <c:v>2161</c:v>
                </c:pt>
                <c:pt idx="2614">
                  <c:v>2144</c:v>
                </c:pt>
                <c:pt idx="2615">
                  <c:v>2173</c:v>
                </c:pt>
                <c:pt idx="2616">
                  <c:v>2200</c:v>
                </c:pt>
                <c:pt idx="2617">
                  <c:v>2206</c:v>
                </c:pt>
                <c:pt idx="2618">
                  <c:v>2257</c:v>
                </c:pt>
                <c:pt idx="2619">
                  <c:v>2266</c:v>
                </c:pt>
                <c:pt idx="2620">
                  <c:v>2244</c:v>
                </c:pt>
                <c:pt idx="2621">
                  <c:v>2241</c:v>
                </c:pt>
                <c:pt idx="2622">
                  <c:v>2247</c:v>
                </c:pt>
                <c:pt idx="2623">
                  <c:v>2236</c:v>
                </c:pt>
                <c:pt idx="2624">
                  <c:v>2193</c:v>
                </c:pt>
                <c:pt idx="2625">
                  <c:v>2220</c:v>
                </c:pt>
                <c:pt idx="2626">
                  <c:v>2241</c:v>
                </c:pt>
                <c:pt idx="2627">
                  <c:v>2247</c:v>
                </c:pt>
                <c:pt idx="2628">
                  <c:v>2255</c:v>
                </c:pt>
                <c:pt idx="2629">
                  <c:v>2308</c:v>
                </c:pt>
                <c:pt idx="2630">
                  <c:v>2302</c:v>
                </c:pt>
                <c:pt idx="2631">
                  <c:v>2327</c:v>
                </c:pt>
                <c:pt idx="2632">
                  <c:v>2284</c:v>
                </c:pt>
                <c:pt idx="2633">
                  <c:v>2250</c:v>
                </c:pt>
                <c:pt idx="2634">
                  <c:v>2271</c:v>
                </c:pt>
                <c:pt idx="2635">
                  <c:v>2193</c:v>
                </c:pt>
                <c:pt idx="2636">
                  <c:v>2177</c:v>
                </c:pt>
                <c:pt idx="2637">
                  <c:v>2183</c:v>
                </c:pt>
                <c:pt idx="2638">
                  <c:v>2217</c:v>
                </c:pt>
                <c:pt idx="2639">
                  <c:v>2212</c:v>
                </c:pt>
                <c:pt idx="2640">
                  <c:v>2220</c:v>
                </c:pt>
                <c:pt idx="2641">
                  <c:v>2208</c:v>
                </c:pt>
                <c:pt idx="2642">
                  <c:v>2174</c:v>
                </c:pt>
                <c:pt idx="2643">
                  <c:v>2208</c:v>
                </c:pt>
                <c:pt idx="2644">
                  <c:v>2168</c:v>
                </c:pt>
                <c:pt idx="2645">
                  <c:v>2177</c:v>
                </c:pt>
                <c:pt idx="2646">
                  <c:v>2177</c:v>
                </c:pt>
                <c:pt idx="2647">
                  <c:v>2192</c:v>
                </c:pt>
                <c:pt idx="2648">
                  <c:v>2156</c:v>
                </c:pt>
                <c:pt idx="2649">
                  <c:v>2174</c:v>
                </c:pt>
                <c:pt idx="2650">
                  <c:v>2187</c:v>
                </c:pt>
                <c:pt idx="2651">
                  <c:v>2157</c:v>
                </c:pt>
                <c:pt idx="2652">
                  <c:v>2157</c:v>
                </c:pt>
                <c:pt idx="2653">
                  <c:v>2125</c:v>
                </c:pt>
                <c:pt idx="2654">
                  <c:v>2143</c:v>
                </c:pt>
                <c:pt idx="2655">
                  <c:v>2113</c:v>
                </c:pt>
                <c:pt idx="2656">
                  <c:v>2121</c:v>
                </c:pt>
                <c:pt idx="2657">
                  <c:v>2130</c:v>
                </c:pt>
                <c:pt idx="2658">
                  <c:v>2104</c:v>
                </c:pt>
                <c:pt idx="2659">
                  <c:v>2107</c:v>
                </c:pt>
                <c:pt idx="2660">
                  <c:v>2112</c:v>
                </c:pt>
                <c:pt idx="2661">
                  <c:v>2087</c:v>
                </c:pt>
                <c:pt idx="2662">
                  <c:v>2093</c:v>
                </c:pt>
                <c:pt idx="2663">
                  <c:v>2095</c:v>
                </c:pt>
                <c:pt idx="2664">
                  <c:v>2088</c:v>
                </c:pt>
                <c:pt idx="2665">
                  <c:v>2104</c:v>
                </c:pt>
                <c:pt idx="2666">
                  <c:v>2087</c:v>
                </c:pt>
                <c:pt idx="2667">
                  <c:v>2070</c:v>
                </c:pt>
                <c:pt idx="2668">
                  <c:v>2102</c:v>
                </c:pt>
                <c:pt idx="2669">
                  <c:v>2076</c:v>
                </c:pt>
                <c:pt idx="2670">
                  <c:v>2082</c:v>
                </c:pt>
                <c:pt idx="2671">
                  <c:v>2079</c:v>
                </c:pt>
                <c:pt idx="2672">
                  <c:v>2098</c:v>
                </c:pt>
                <c:pt idx="2673">
                  <c:v>2084</c:v>
                </c:pt>
                <c:pt idx="2674">
                  <c:v>2094</c:v>
                </c:pt>
                <c:pt idx="2675">
                  <c:v>2079</c:v>
                </c:pt>
                <c:pt idx="2676">
                  <c:v>2088</c:v>
                </c:pt>
                <c:pt idx="2677">
                  <c:v>2099</c:v>
                </c:pt>
                <c:pt idx="2678">
                  <c:v>2109</c:v>
                </c:pt>
                <c:pt idx="2679">
                  <c:v>2129</c:v>
                </c:pt>
                <c:pt idx="2680">
                  <c:v>2123</c:v>
                </c:pt>
                <c:pt idx="2681">
                  <c:v>2122</c:v>
                </c:pt>
                <c:pt idx="2682">
                  <c:v>2147</c:v>
                </c:pt>
                <c:pt idx="2683">
                  <c:v>2159</c:v>
                </c:pt>
                <c:pt idx="2684">
                  <c:v>2151</c:v>
                </c:pt>
                <c:pt idx="2685">
                  <c:v>2170</c:v>
                </c:pt>
                <c:pt idx="2686">
                  <c:v>2186</c:v>
                </c:pt>
                <c:pt idx="2687">
                  <c:v>2196</c:v>
                </c:pt>
                <c:pt idx="2688">
                  <c:v>2192</c:v>
                </c:pt>
                <c:pt idx="2689">
                  <c:v>2232</c:v>
                </c:pt>
                <c:pt idx="2690">
                  <c:v>2225</c:v>
                </c:pt>
                <c:pt idx="2691">
                  <c:v>2290</c:v>
                </c:pt>
                <c:pt idx="2692">
                  <c:v>2323</c:v>
                </c:pt>
                <c:pt idx="2693">
                  <c:v>2444</c:v>
                </c:pt>
                <c:pt idx="2694">
                  <c:v>2621</c:v>
                </c:pt>
                <c:pt idx="2695">
                  <c:v>3026</c:v>
                </c:pt>
                <c:pt idx="2696">
                  <c:v>3502</c:v>
                </c:pt>
                <c:pt idx="2697">
                  <c:v>4044</c:v>
                </c:pt>
                <c:pt idx="2698">
                  <c:v>4512</c:v>
                </c:pt>
                <c:pt idx="2699">
                  <c:v>4752</c:v>
                </c:pt>
                <c:pt idx="2700">
                  <c:v>4752</c:v>
                </c:pt>
                <c:pt idx="2701">
                  <c:v>4403</c:v>
                </c:pt>
                <c:pt idx="2702">
                  <c:v>3934</c:v>
                </c:pt>
                <c:pt idx="2703">
                  <c:v>3737</c:v>
                </c:pt>
                <c:pt idx="2704">
                  <c:v>3472</c:v>
                </c:pt>
                <c:pt idx="2705">
                  <c:v>3508</c:v>
                </c:pt>
                <c:pt idx="2706">
                  <c:v>3482</c:v>
                </c:pt>
                <c:pt idx="2707">
                  <c:v>3600</c:v>
                </c:pt>
                <c:pt idx="2708">
                  <c:v>3564</c:v>
                </c:pt>
                <c:pt idx="2709">
                  <c:v>3358</c:v>
                </c:pt>
                <c:pt idx="2710">
                  <c:v>3075</c:v>
                </c:pt>
                <c:pt idx="2711">
                  <c:v>2885</c:v>
                </c:pt>
                <c:pt idx="2712">
                  <c:v>2627</c:v>
                </c:pt>
                <c:pt idx="2713">
                  <c:v>2417</c:v>
                </c:pt>
                <c:pt idx="2714">
                  <c:v>2275</c:v>
                </c:pt>
                <c:pt idx="2715">
                  <c:v>2198</c:v>
                </c:pt>
                <c:pt idx="2716">
                  <c:v>2211</c:v>
                </c:pt>
                <c:pt idx="2717">
                  <c:v>2161</c:v>
                </c:pt>
                <c:pt idx="2718">
                  <c:v>2170</c:v>
                </c:pt>
                <c:pt idx="2719">
                  <c:v>2118</c:v>
                </c:pt>
                <c:pt idx="2720">
                  <c:v>2120</c:v>
                </c:pt>
                <c:pt idx="2721">
                  <c:v>2111</c:v>
                </c:pt>
                <c:pt idx="2722">
                  <c:v>2105</c:v>
                </c:pt>
                <c:pt idx="2723">
                  <c:v>2117</c:v>
                </c:pt>
                <c:pt idx="2724">
                  <c:v>2130</c:v>
                </c:pt>
                <c:pt idx="2725">
                  <c:v>2117</c:v>
                </c:pt>
                <c:pt idx="2726">
                  <c:v>2115</c:v>
                </c:pt>
                <c:pt idx="2727">
                  <c:v>2106</c:v>
                </c:pt>
                <c:pt idx="2728">
                  <c:v>2113</c:v>
                </c:pt>
                <c:pt idx="2729">
                  <c:v>2087</c:v>
                </c:pt>
                <c:pt idx="2730">
                  <c:v>2111</c:v>
                </c:pt>
                <c:pt idx="2731">
                  <c:v>2105</c:v>
                </c:pt>
                <c:pt idx="2732">
                  <c:v>2105</c:v>
                </c:pt>
                <c:pt idx="2733">
                  <c:v>2114</c:v>
                </c:pt>
                <c:pt idx="2734">
                  <c:v>2102</c:v>
                </c:pt>
                <c:pt idx="2735">
                  <c:v>2095</c:v>
                </c:pt>
                <c:pt idx="2736">
                  <c:v>2103</c:v>
                </c:pt>
                <c:pt idx="2737">
                  <c:v>2099</c:v>
                </c:pt>
                <c:pt idx="2738">
                  <c:v>2085</c:v>
                </c:pt>
                <c:pt idx="2739">
                  <c:v>2098</c:v>
                </c:pt>
                <c:pt idx="2740">
                  <c:v>2107</c:v>
                </c:pt>
                <c:pt idx="2741">
                  <c:v>2104</c:v>
                </c:pt>
                <c:pt idx="2742">
                  <c:v>2103</c:v>
                </c:pt>
                <c:pt idx="2743">
                  <c:v>2120</c:v>
                </c:pt>
                <c:pt idx="2744">
                  <c:v>2118</c:v>
                </c:pt>
                <c:pt idx="2745">
                  <c:v>2113</c:v>
                </c:pt>
                <c:pt idx="2746">
                  <c:v>2124</c:v>
                </c:pt>
                <c:pt idx="2747">
                  <c:v>2106</c:v>
                </c:pt>
                <c:pt idx="2748">
                  <c:v>2129</c:v>
                </c:pt>
                <c:pt idx="2749">
                  <c:v>2114</c:v>
                </c:pt>
                <c:pt idx="2750">
                  <c:v>2121</c:v>
                </c:pt>
              </c:numCache>
            </c:numRef>
          </c:yVal>
          <c:smooth val="1"/>
        </c:ser>
        <c:ser>
          <c:idx val="1"/>
          <c:order val="1"/>
          <c:tx>
            <c:v>Card Data</c:v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Sheet11!$W$17:$W$127</c:f>
              <c:numCache>
                <c:formatCode>General</c:formatCode>
                <c:ptCount val="111"/>
                <c:pt idx="0">
                  <c:v>14.538</c:v>
                </c:pt>
                <c:pt idx="1">
                  <c:v>14.539</c:v>
                </c:pt>
                <c:pt idx="2">
                  <c:v>14.54</c:v>
                </c:pt>
                <c:pt idx="3">
                  <c:v>15.819000000000001</c:v>
                </c:pt>
                <c:pt idx="4">
                  <c:v>15.82</c:v>
                </c:pt>
                <c:pt idx="5">
                  <c:v>15.821</c:v>
                </c:pt>
                <c:pt idx="6">
                  <c:v>19.960999999999999</c:v>
                </c:pt>
                <c:pt idx="7">
                  <c:v>19.962</c:v>
                </c:pt>
                <c:pt idx="8">
                  <c:v>19.963000000000001</c:v>
                </c:pt>
                <c:pt idx="9">
                  <c:v>20.318999999999999</c:v>
                </c:pt>
                <c:pt idx="10">
                  <c:v>20.32</c:v>
                </c:pt>
                <c:pt idx="11">
                  <c:v>20.321000000000002</c:v>
                </c:pt>
                <c:pt idx="12">
                  <c:v>21.099999999999998</c:v>
                </c:pt>
                <c:pt idx="13">
                  <c:v>21.100999999999999</c:v>
                </c:pt>
                <c:pt idx="14">
                  <c:v>21.102</c:v>
                </c:pt>
                <c:pt idx="15">
                  <c:v>25.898</c:v>
                </c:pt>
                <c:pt idx="16">
                  <c:v>25.899000000000001</c:v>
                </c:pt>
                <c:pt idx="17">
                  <c:v>25.900000000000002</c:v>
                </c:pt>
                <c:pt idx="18">
                  <c:v>26.619999999999997</c:v>
                </c:pt>
                <c:pt idx="19">
                  <c:v>26.620999999999999</c:v>
                </c:pt>
                <c:pt idx="20">
                  <c:v>26.622</c:v>
                </c:pt>
                <c:pt idx="21">
                  <c:v>27.978999999999999</c:v>
                </c:pt>
                <c:pt idx="22">
                  <c:v>27.98</c:v>
                </c:pt>
                <c:pt idx="23">
                  <c:v>27.981000000000002</c:v>
                </c:pt>
                <c:pt idx="24">
                  <c:v>29.279</c:v>
                </c:pt>
                <c:pt idx="25">
                  <c:v>29.28</c:v>
                </c:pt>
                <c:pt idx="26">
                  <c:v>29.281000000000002</c:v>
                </c:pt>
                <c:pt idx="27">
                  <c:v>30.638999999999999</c:v>
                </c:pt>
                <c:pt idx="28">
                  <c:v>30.64</c:v>
                </c:pt>
                <c:pt idx="29">
                  <c:v>30.641000000000002</c:v>
                </c:pt>
                <c:pt idx="30">
                  <c:v>31.279</c:v>
                </c:pt>
                <c:pt idx="31">
                  <c:v>31.28</c:v>
                </c:pt>
                <c:pt idx="32">
                  <c:v>31.281000000000002</c:v>
                </c:pt>
                <c:pt idx="33">
                  <c:v>32.04</c:v>
                </c:pt>
                <c:pt idx="34">
                  <c:v>32.040999999999997</c:v>
                </c:pt>
                <c:pt idx="35">
                  <c:v>32.041999999999994</c:v>
                </c:pt>
                <c:pt idx="36">
                  <c:v>33.597999999999999</c:v>
                </c:pt>
                <c:pt idx="37">
                  <c:v>33.598999999999997</c:v>
                </c:pt>
                <c:pt idx="38">
                  <c:v>33.599999999999994</c:v>
                </c:pt>
                <c:pt idx="39">
                  <c:v>35.199000000000005</c:v>
                </c:pt>
                <c:pt idx="40">
                  <c:v>35.200000000000003</c:v>
                </c:pt>
                <c:pt idx="41">
                  <c:v>35.201000000000001</c:v>
                </c:pt>
                <c:pt idx="42">
                  <c:v>36.660000000000004</c:v>
                </c:pt>
                <c:pt idx="43">
                  <c:v>36.661000000000001</c:v>
                </c:pt>
                <c:pt idx="44">
                  <c:v>36.661999999999999</c:v>
                </c:pt>
                <c:pt idx="45">
                  <c:v>38.24</c:v>
                </c:pt>
                <c:pt idx="46">
                  <c:v>38.241</c:v>
                </c:pt>
                <c:pt idx="47">
                  <c:v>38.241999999999997</c:v>
                </c:pt>
                <c:pt idx="48">
                  <c:v>40.158999999999999</c:v>
                </c:pt>
                <c:pt idx="49">
                  <c:v>40.159999999999997</c:v>
                </c:pt>
                <c:pt idx="50">
                  <c:v>40.160999999999994</c:v>
                </c:pt>
                <c:pt idx="51">
                  <c:v>40.618000000000002</c:v>
                </c:pt>
                <c:pt idx="52">
                  <c:v>40.619</c:v>
                </c:pt>
                <c:pt idx="53">
                  <c:v>40.619999999999997</c:v>
                </c:pt>
                <c:pt idx="54">
                  <c:v>41.438000000000002</c:v>
                </c:pt>
                <c:pt idx="55">
                  <c:v>41.439</c:v>
                </c:pt>
                <c:pt idx="56">
                  <c:v>41.44</c:v>
                </c:pt>
                <c:pt idx="57">
                  <c:v>42.119</c:v>
                </c:pt>
                <c:pt idx="58">
                  <c:v>42.12</c:v>
                </c:pt>
                <c:pt idx="59">
                  <c:v>42.120999999999995</c:v>
                </c:pt>
                <c:pt idx="60">
                  <c:v>42.899000000000001</c:v>
                </c:pt>
                <c:pt idx="61">
                  <c:v>42.9</c:v>
                </c:pt>
                <c:pt idx="62">
                  <c:v>42.900999999999996</c:v>
                </c:pt>
                <c:pt idx="63">
                  <c:v>43.939</c:v>
                </c:pt>
                <c:pt idx="64">
                  <c:v>43.94</c:v>
                </c:pt>
                <c:pt idx="65">
                  <c:v>43.940999999999995</c:v>
                </c:pt>
                <c:pt idx="66">
                  <c:v>44.559000000000005</c:v>
                </c:pt>
                <c:pt idx="67">
                  <c:v>44.56</c:v>
                </c:pt>
                <c:pt idx="68">
                  <c:v>44.561</c:v>
                </c:pt>
                <c:pt idx="69">
                  <c:v>47.097999999999999</c:v>
                </c:pt>
                <c:pt idx="70">
                  <c:v>47.098999999999997</c:v>
                </c:pt>
                <c:pt idx="71">
                  <c:v>47.099999999999994</c:v>
                </c:pt>
                <c:pt idx="72">
                  <c:v>48.821000000000005</c:v>
                </c:pt>
                <c:pt idx="73">
                  <c:v>48.822000000000003</c:v>
                </c:pt>
                <c:pt idx="74">
                  <c:v>48.823</c:v>
                </c:pt>
                <c:pt idx="75">
                  <c:v>49.298999999999999</c:v>
                </c:pt>
                <c:pt idx="76">
                  <c:v>49.3</c:v>
                </c:pt>
                <c:pt idx="77">
                  <c:v>49.300999999999995</c:v>
                </c:pt>
                <c:pt idx="78">
                  <c:v>49.859000000000002</c:v>
                </c:pt>
                <c:pt idx="79">
                  <c:v>49.86</c:v>
                </c:pt>
                <c:pt idx="80">
                  <c:v>49.860999999999997</c:v>
                </c:pt>
                <c:pt idx="81">
                  <c:v>51.119</c:v>
                </c:pt>
                <c:pt idx="82">
                  <c:v>51.12</c:v>
                </c:pt>
                <c:pt idx="83">
                  <c:v>51.120999999999995</c:v>
                </c:pt>
                <c:pt idx="84">
                  <c:v>52.657000000000004</c:v>
                </c:pt>
                <c:pt idx="85">
                  <c:v>52.658000000000001</c:v>
                </c:pt>
                <c:pt idx="86">
                  <c:v>52.658999999999999</c:v>
                </c:pt>
                <c:pt idx="87">
                  <c:v>53.219000000000001</c:v>
                </c:pt>
                <c:pt idx="88">
                  <c:v>53.22</c:v>
                </c:pt>
                <c:pt idx="89">
                  <c:v>53.220999999999997</c:v>
                </c:pt>
                <c:pt idx="90">
                  <c:v>54.359000000000002</c:v>
                </c:pt>
                <c:pt idx="91">
                  <c:v>54.36</c:v>
                </c:pt>
                <c:pt idx="92">
                  <c:v>54.360999999999997</c:v>
                </c:pt>
                <c:pt idx="93">
                  <c:v>55.199000000000005</c:v>
                </c:pt>
                <c:pt idx="94">
                  <c:v>55.2</c:v>
                </c:pt>
                <c:pt idx="95">
                  <c:v>55.201000000000001</c:v>
                </c:pt>
                <c:pt idx="96">
                  <c:v>55.679000000000002</c:v>
                </c:pt>
                <c:pt idx="97">
                  <c:v>55.68</c:v>
                </c:pt>
                <c:pt idx="98">
                  <c:v>55.680999999999997</c:v>
                </c:pt>
                <c:pt idx="99">
                  <c:v>56.838000000000001</c:v>
                </c:pt>
                <c:pt idx="100">
                  <c:v>56.838999999999999</c:v>
                </c:pt>
                <c:pt idx="101">
                  <c:v>56.839999999999996</c:v>
                </c:pt>
                <c:pt idx="102">
                  <c:v>57.440000000000005</c:v>
                </c:pt>
                <c:pt idx="103">
                  <c:v>57.441000000000003</c:v>
                </c:pt>
                <c:pt idx="104">
                  <c:v>57.442</c:v>
                </c:pt>
                <c:pt idx="105">
                  <c:v>57.759</c:v>
                </c:pt>
                <c:pt idx="106">
                  <c:v>57.76</c:v>
                </c:pt>
                <c:pt idx="107">
                  <c:v>57.760999999999996</c:v>
                </c:pt>
                <c:pt idx="108">
                  <c:v>58.898000000000003</c:v>
                </c:pt>
                <c:pt idx="109">
                  <c:v>58.899000000000001</c:v>
                </c:pt>
                <c:pt idx="110">
                  <c:v>58.9</c:v>
                </c:pt>
              </c:numCache>
            </c:numRef>
          </c:xVal>
          <c:yVal>
            <c:numRef>
              <c:f>Sheet11!$Y$17:$Y$127</c:f>
              <c:numCache>
                <c:formatCode>General</c:formatCode>
                <c:ptCount val="111"/>
                <c:pt idx="0">
                  <c:v>0</c:v>
                </c:pt>
                <c:pt idx="1">
                  <c:v>313.5</c:v>
                </c:pt>
                <c:pt idx="2">
                  <c:v>0</c:v>
                </c:pt>
                <c:pt idx="3">
                  <c:v>0</c:v>
                </c:pt>
                <c:pt idx="4">
                  <c:v>6</c:v>
                </c:pt>
                <c:pt idx="5">
                  <c:v>0</c:v>
                </c:pt>
                <c:pt idx="6">
                  <c:v>0</c:v>
                </c:pt>
                <c:pt idx="7">
                  <c:v>114</c:v>
                </c:pt>
                <c:pt idx="8">
                  <c:v>0</c:v>
                </c:pt>
                <c:pt idx="9">
                  <c:v>0</c:v>
                </c:pt>
                <c:pt idx="10">
                  <c:v>97.5</c:v>
                </c:pt>
                <c:pt idx="11">
                  <c:v>0</c:v>
                </c:pt>
                <c:pt idx="12">
                  <c:v>0</c:v>
                </c:pt>
                <c:pt idx="13">
                  <c:v>1500</c:v>
                </c:pt>
                <c:pt idx="14">
                  <c:v>0</c:v>
                </c:pt>
                <c:pt idx="15">
                  <c:v>0</c:v>
                </c:pt>
                <c:pt idx="16">
                  <c:v>136.5</c:v>
                </c:pt>
                <c:pt idx="17">
                  <c:v>0</c:v>
                </c:pt>
                <c:pt idx="18">
                  <c:v>0</c:v>
                </c:pt>
                <c:pt idx="19">
                  <c:v>7.5</c:v>
                </c:pt>
                <c:pt idx="20">
                  <c:v>0</c:v>
                </c:pt>
                <c:pt idx="21">
                  <c:v>0</c:v>
                </c:pt>
                <c:pt idx="22">
                  <c:v>195</c:v>
                </c:pt>
                <c:pt idx="23">
                  <c:v>0</c:v>
                </c:pt>
                <c:pt idx="24">
                  <c:v>0</c:v>
                </c:pt>
                <c:pt idx="25">
                  <c:v>94.5</c:v>
                </c:pt>
                <c:pt idx="26">
                  <c:v>0</c:v>
                </c:pt>
                <c:pt idx="27">
                  <c:v>0</c:v>
                </c:pt>
                <c:pt idx="28">
                  <c:v>709.5</c:v>
                </c:pt>
                <c:pt idx="29">
                  <c:v>0</c:v>
                </c:pt>
                <c:pt idx="30">
                  <c:v>0</c:v>
                </c:pt>
                <c:pt idx="31">
                  <c:v>96</c:v>
                </c:pt>
                <c:pt idx="32">
                  <c:v>0</c:v>
                </c:pt>
                <c:pt idx="33">
                  <c:v>0</c:v>
                </c:pt>
                <c:pt idx="34">
                  <c:v>1137</c:v>
                </c:pt>
                <c:pt idx="35">
                  <c:v>0</c:v>
                </c:pt>
                <c:pt idx="36">
                  <c:v>0</c:v>
                </c:pt>
                <c:pt idx="37">
                  <c:v>205.5</c:v>
                </c:pt>
                <c:pt idx="38">
                  <c:v>0</c:v>
                </c:pt>
                <c:pt idx="39">
                  <c:v>0</c:v>
                </c:pt>
                <c:pt idx="40">
                  <c:v>25.5</c:v>
                </c:pt>
                <c:pt idx="41">
                  <c:v>0</c:v>
                </c:pt>
                <c:pt idx="42">
                  <c:v>0</c:v>
                </c:pt>
                <c:pt idx="43">
                  <c:v>127.5</c:v>
                </c:pt>
                <c:pt idx="44">
                  <c:v>0</c:v>
                </c:pt>
                <c:pt idx="45">
                  <c:v>0</c:v>
                </c:pt>
                <c:pt idx="46">
                  <c:v>97.5</c:v>
                </c:pt>
                <c:pt idx="47">
                  <c:v>0</c:v>
                </c:pt>
                <c:pt idx="48">
                  <c:v>0</c:v>
                </c:pt>
                <c:pt idx="49">
                  <c:v>7.5</c:v>
                </c:pt>
                <c:pt idx="50">
                  <c:v>0</c:v>
                </c:pt>
                <c:pt idx="51">
                  <c:v>0</c:v>
                </c:pt>
                <c:pt idx="52">
                  <c:v>27</c:v>
                </c:pt>
                <c:pt idx="53">
                  <c:v>0</c:v>
                </c:pt>
                <c:pt idx="54">
                  <c:v>0</c:v>
                </c:pt>
                <c:pt idx="55">
                  <c:v>6</c:v>
                </c:pt>
                <c:pt idx="56">
                  <c:v>0</c:v>
                </c:pt>
                <c:pt idx="57">
                  <c:v>0</c:v>
                </c:pt>
                <c:pt idx="58">
                  <c:v>48</c:v>
                </c:pt>
                <c:pt idx="59">
                  <c:v>0</c:v>
                </c:pt>
                <c:pt idx="60">
                  <c:v>0</c:v>
                </c:pt>
                <c:pt idx="61">
                  <c:v>64.5</c:v>
                </c:pt>
                <c:pt idx="62">
                  <c:v>0</c:v>
                </c:pt>
                <c:pt idx="63">
                  <c:v>0</c:v>
                </c:pt>
                <c:pt idx="64">
                  <c:v>135</c:v>
                </c:pt>
                <c:pt idx="65">
                  <c:v>0</c:v>
                </c:pt>
                <c:pt idx="66">
                  <c:v>0</c:v>
                </c:pt>
                <c:pt idx="67">
                  <c:v>109.5</c:v>
                </c:pt>
                <c:pt idx="68">
                  <c:v>0</c:v>
                </c:pt>
                <c:pt idx="69">
                  <c:v>0</c:v>
                </c:pt>
                <c:pt idx="70">
                  <c:v>111</c:v>
                </c:pt>
                <c:pt idx="71">
                  <c:v>0</c:v>
                </c:pt>
                <c:pt idx="72">
                  <c:v>0</c:v>
                </c:pt>
                <c:pt idx="73">
                  <c:v>301.5</c:v>
                </c:pt>
                <c:pt idx="74">
                  <c:v>0</c:v>
                </c:pt>
                <c:pt idx="75">
                  <c:v>0</c:v>
                </c:pt>
                <c:pt idx="76">
                  <c:v>57</c:v>
                </c:pt>
                <c:pt idx="77">
                  <c:v>0</c:v>
                </c:pt>
                <c:pt idx="78">
                  <c:v>0</c:v>
                </c:pt>
                <c:pt idx="79">
                  <c:v>19.5</c:v>
                </c:pt>
                <c:pt idx="80">
                  <c:v>0</c:v>
                </c:pt>
                <c:pt idx="81">
                  <c:v>0</c:v>
                </c:pt>
                <c:pt idx="82">
                  <c:v>12</c:v>
                </c:pt>
                <c:pt idx="83">
                  <c:v>0</c:v>
                </c:pt>
                <c:pt idx="84">
                  <c:v>0</c:v>
                </c:pt>
                <c:pt idx="85">
                  <c:v>73.5</c:v>
                </c:pt>
                <c:pt idx="86">
                  <c:v>0</c:v>
                </c:pt>
                <c:pt idx="87">
                  <c:v>0</c:v>
                </c:pt>
                <c:pt idx="88">
                  <c:v>9</c:v>
                </c:pt>
                <c:pt idx="89">
                  <c:v>0</c:v>
                </c:pt>
                <c:pt idx="90">
                  <c:v>0</c:v>
                </c:pt>
                <c:pt idx="91">
                  <c:v>16.5</c:v>
                </c:pt>
                <c:pt idx="92">
                  <c:v>0</c:v>
                </c:pt>
                <c:pt idx="93">
                  <c:v>0</c:v>
                </c:pt>
                <c:pt idx="94">
                  <c:v>6</c:v>
                </c:pt>
                <c:pt idx="95">
                  <c:v>0</c:v>
                </c:pt>
                <c:pt idx="96">
                  <c:v>0</c:v>
                </c:pt>
                <c:pt idx="97">
                  <c:v>117</c:v>
                </c:pt>
                <c:pt idx="98">
                  <c:v>0</c:v>
                </c:pt>
                <c:pt idx="99">
                  <c:v>0</c:v>
                </c:pt>
                <c:pt idx="100">
                  <c:v>7.5</c:v>
                </c:pt>
                <c:pt idx="101">
                  <c:v>0</c:v>
                </c:pt>
                <c:pt idx="102">
                  <c:v>0</c:v>
                </c:pt>
                <c:pt idx="103">
                  <c:v>72</c:v>
                </c:pt>
                <c:pt idx="104">
                  <c:v>0</c:v>
                </c:pt>
                <c:pt idx="105">
                  <c:v>0</c:v>
                </c:pt>
                <c:pt idx="106">
                  <c:v>28.5</c:v>
                </c:pt>
                <c:pt idx="107">
                  <c:v>0</c:v>
                </c:pt>
                <c:pt idx="108">
                  <c:v>0</c:v>
                </c:pt>
                <c:pt idx="109">
                  <c:v>321</c:v>
                </c:pt>
                <c:pt idx="11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12480"/>
        <c:axId val="51613056"/>
      </c:scatterChart>
      <c:valAx>
        <c:axId val="51612480"/>
        <c:scaling>
          <c:orientation val="minMax"/>
          <c:max val="60"/>
          <c:min val="1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1800">
                    <a:latin typeface="Symbol" pitchFamily="18" charset="2"/>
                  </a:rPr>
                  <a:t>q</a:t>
                </a:r>
                <a:r>
                  <a:rPr lang="en-US" sz="1800"/>
                  <a:t> </a:t>
                </a:r>
                <a:r>
                  <a:rPr lang="en-US" sz="1800">
                    <a:latin typeface="Times New Roman" pitchFamily="18" charset="0"/>
                    <a:cs typeface="Times New Roman" pitchFamily="18" charset="0"/>
                  </a:rPr>
                  <a:t>(degrees)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51613056"/>
        <c:crosses val="autoZero"/>
        <c:crossBetween val="midCat"/>
      </c:valAx>
      <c:valAx>
        <c:axId val="51613056"/>
        <c:scaling>
          <c:orientation val="minMax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>
                    <a:latin typeface="Times New Roman" pitchFamily="18" charset="0"/>
                    <a:cs typeface="Times New Roman" pitchFamily="18" charset="0"/>
                  </a:rPr>
                  <a:t>Counts</a:t>
                </a:r>
              </a:p>
            </c:rich>
          </c:tx>
          <c:layout>
            <c:manualLayout>
              <c:xMode val="edge"/>
              <c:yMode val="edge"/>
              <c:x val="7.3293169445959039E-3"/>
              <c:y val="0.38601535034368933"/>
            </c:manualLayout>
          </c:layout>
          <c:overlay val="0"/>
        </c:title>
        <c:numFmt formatCode="General" sourceLinked="1"/>
        <c:majorTickMark val="out"/>
        <c:minorTickMark val="none"/>
        <c:tickLblPos val="none"/>
        <c:crossAx val="51612480"/>
        <c:crosses val="autoZero"/>
        <c:crossBetween val="midCat"/>
      </c:valAx>
      <c:spPr>
        <a:solidFill>
          <a:schemeClr val="bg1"/>
        </a:solidFill>
      </c:spPr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v>Percent Recovery</c:v>
          </c:tx>
          <c:spPr>
            <a:ln w="28575">
              <a:noFill/>
            </a:ln>
          </c:spPr>
          <c:marker>
            <c:symbol val="triangle"/>
            <c:size val="1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Sheet1!$D$6:$D$16</c:f>
              <c:numCache>
                <c:formatCode>0.0000</c:formatCode>
                <c:ptCount val="11"/>
                <c:pt idx="0">
                  <c:v>1E-3</c:v>
                </c:pt>
                <c:pt idx="1">
                  <c:v>1.5E-3</c:v>
                </c:pt>
                <c:pt idx="2">
                  <c:v>5.0000000000000001E-3</c:v>
                </c:pt>
                <c:pt idx="3">
                  <c:v>1E-4</c:v>
                </c:pt>
                <c:pt idx="4">
                  <c:v>5.0000000000000001E-4</c:v>
                </c:pt>
                <c:pt idx="5">
                  <c:v>0</c:v>
                </c:pt>
                <c:pt idx="6">
                  <c:v>3.0000000000000001E-3</c:v>
                </c:pt>
                <c:pt idx="7">
                  <c:v>4.0000000000000001E-3</c:v>
                </c:pt>
                <c:pt idx="8">
                  <c:v>2E-3</c:v>
                </c:pt>
                <c:pt idx="9">
                  <c:v>1E-3</c:v>
                </c:pt>
                <c:pt idx="10">
                  <c:v>1E-3</c:v>
                </c:pt>
              </c:numCache>
            </c:numRef>
          </c:xVal>
          <c:yVal>
            <c:numRef>
              <c:f>Sheet1!$E$6:$E$16</c:f>
              <c:numCache>
                <c:formatCode>0.00</c:formatCode>
                <c:ptCount val="11"/>
                <c:pt idx="0">
                  <c:v>37.549999999999997</c:v>
                </c:pt>
                <c:pt idx="1">
                  <c:v>42</c:v>
                </c:pt>
                <c:pt idx="2">
                  <c:v>15.37</c:v>
                </c:pt>
                <c:pt idx="3" formatCode="0.0000">
                  <c:v>0.31259999999999999</c:v>
                </c:pt>
                <c:pt idx="4">
                  <c:v>15.85</c:v>
                </c:pt>
                <c:pt idx="5" formatCode="General">
                  <c:v>7.0499999999999993E-2</c:v>
                </c:pt>
                <c:pt idx="6" formatCode="General">
                  <c:v>32.67</c:v>
                </c:pt>
                <c:pt idx="7" formatCode="General">
                  <c:v>34.43</c:v>
                </c:pt>
                <c:pt idx="8" formatCode="General">
                  <c:v>37.659999999999997</c:v>
                </c:pt>
                <c:pt idx="9" formatCode="General">
                  <c:v>48.99</c:v>
                </c:pt>
                <c:pt idx="10" formatCode="General">
                  <c:v>39.1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14784"/>
        <c:axId val="51615360"/>
      </c:scatterChart>
      <c:scatterChart>
        <c:scatterStyle val="lineMarker"/>
        <c:varyColors val="0"/>
        <c:ser>
          <c:idx val="1"/>
          <c:order val="1"/>
          <c:tx>
            <c:v>Contact Angles</c:v>
          </c:tx>
          <c:spPr>
            <a:ln w="25400">
              <a:noFill/>
            </a:ln>
          </c:spPr>
          <c:marker>
            <c:symbol val="square"/>
            <c:size val="1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Sheet1!$D$6:$D$16</c:f>
              <c:numCache>
                <c:formatCode>0.0000</c:formatCode>
                <c:ptCount val="11"/>
                <c:pt idx="0">
                  <c:v>1E-3</c:v>
                </c:pt>
                <c:pt idx="1">
                  <c:v>1.5E-3</c:v>
                </c:pt>
                <c:pt idx="2">
                  <c:v>5.0000000000000001E-3</c:v>
                </c:pt>
                <c:pt idx="3">
                  <c:v>1E-4</c:v>
                </c:pt>
                <c:pt idx="4">
                  <c:v>5.0000000000000001E-4</c:v>
                </c:pt>
                <c:pt idx="5">
                  <c:v>0</c:v>
                </c:pt>
                <c:pt idx="6">
                  <c:v>3.0000000000000001E-3</c:v>
                </c:pt>
                <c:pt idx="7">
                  <c:v>4.0000000000000001E-3</c:v>
                </c:pt>
                <c:pt idx="8">
                  <c:v>2E-3</c:v>
                </c:pt>
                <c:pt idx="9">
                  <c:v>1E-3</c:v>
                </c:pt>
                <c:pt idx="10">
                  <c:v>1E-3</c:v>
                </c:pt>
              </c:numCache>
            </c:numRef>
          </c:xVal>
          <c:yVal>
            <c:numRef>
              <c:f>Sheet1!$C$6:$C$16</c:f>
              <c:numCache>
                <c:formatCode>0.000</c:formatCode>
                <c:ptCount val="11"/>
                <c:pt idx="0">
                  <c:v>49.875999999999998</c:v>
                </c:pt>
                <c:pt idx="1">
                  <c:v>46.438000000000002</c:v>
                </c:pt>
                <c:pt idx="2">
                  <c:v>41.567999999999998</c:v>
                </c:pt>
                <c:pt idx="3">
                  <c:v>47.594999999999999</c:v>
                </c:pt>
                <c:pt idx="4">
                  <c:v>64.853999999999999</c:v>
                </c:pt>
                <c:pt idx="5">
                  <c:v>58.393000000000001</c:v>
                </c:pt>
                <c:pt idx="6">
                  <c:v>40.1</c:v>
                </c:pt>
                <c:pt idx="7">
                  <c:v>42.432499999999997</c:v>
                </c:pt>
                <c:pt idx="8">
                  <c:v>51.027999999999999</c:v>
                </c:pt>
                <c:pt idx="9">
                  <c:v>49.875999999999998</c:v>
                </c:pt>
                <c:pt idx="10">
                  <c:v>49.875999999999998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615936"/>
        <c:axId val="51609600"/>
      </c:scatterChart>
      <c:valAx>
        <c:axId val="51614784"/>
        <c:scaling>
          <c:orientation val="minMax"/>
          <c:max val="5.0000000000000018E-3"/>
          <c:min val="0"/>
        </c:scaling>
        <c:delete val="0"/>
        <c:axPos val="b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Concentration of Sodium Oleate (M)</a:t>
                </a:r>
              </a:p>
            </c:rich>
          </c:tx>
          <c:layout/>
          <c:overlay val="0"/>
        </c:title>
        <c:numFmt formatCode="0.000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51615360"/>
        <c:crosses val="autoZero"/>
        <c:crossBetween val="midCat"/>
      </c:valAx>
      <c:valAx>
        <c:axId val="51615360"/>
        <c:scaling>
          <c:orientation val="minMax"/>
          <c:max val="60"/>
          <c:min val="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Percent</a:t>
                </a:r>
                <a:r>
                  <a:rPr lang="en-US" sz="2000" baseline="0">
                    <a:solidFill>
                      <a:schemeClr val="accent3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Recovery</a:t>
                </a:r>
                <a:endParaRPr lang="en-US" sz="2000">
                  <a:solidFill>
                    <a:schemeClr val="accent3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  <c:overlay val="0"/>
          <c:spPr>
            <a:solidFill>
              <a:sysClr val="window" lastClr="FFFFFF"/>
            </a:solidFill>
          </c:spPr>
        </c:title>
        <c:numFmt formatCode="0" sourceLinked="0"/>
        <c:majorTickMark val="out"/>
        <c:minorTickMark val="none"/>
        <c:tickLblPos val="nextTo"/>
        <c:spPr>
          <a:ln>
            <a:solidFill>
              <a:schemeClr val="accent3">
                <a:lumMod val="50000"/>
              </a:schemeClr>
            </a:solidFill>
          </a:ln>
        </c:spPr>
        <c:txPr>
          <a:bodyPr/>
          <a:lstStyle/>
          <a:p>
            <a:pPr>
              <a:defRPr sz="160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51614784"/>
        <c:crosses val="autoZero"/>
        <c:crossBetween val="midCat"/>
      </c:valAx>
      <c:valAx>
        <c:axId val="51609600"/>
        <c:scaling>
          <c:orientation val="minMax"/>
          <c:max val="6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2000">
                    <a:solidFill>
                      <a:srgbClr val="00B0F0"/>
                    </a:solidFill>
                    <a:latin typeface="Times New Roman" pitchFamily="18" charset="0"/>
                    <a:cs typeface="Times New Roman" pitchFamily="18" charset="0"/>
                  </a:rPr>
                  <a:t>Contact Angle</a:t>
                </a:r>
              </a:p>
            </c:rich>
          </c:tx>
          <c:layout>
            <c:manualLayout>
              <c:xMode val="edge"/>
              <c:yMode val="edge"/>
              <c:x val="0.94568051303709566"/>
              <c:y val="0.26163819620868489"/>
            </c:manualLayout>
          </c:layout>
          <c:overlay val="0"/>
          <c:spPr>
            <a:solidFill>
              <a:sysClr val="window" lastClr="FFFFFF"/>
            </a:solidFill>
          </c:spPr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51615936"/>
        <c:crosses val="max"/>
        <c:crossBetween val="midCat"/>
      </c:valAx>
      <c:valAx>
        <c:axId val="51615936"/>
        <c:scaling>
          <c:orientation val="minMax"/>
        </c:scaling>
        <c:delete val="1"/>
        <c:axPos val="b"/>
        <c:numFmt formatCode="0.0000" sourceLinked="1"/>
        <c:majorTickMark val="out"/>
        <c:minorTickMark val="none"/>
        <c:tickLblPos val="none"/>
        <c:crossAx val="51609600"/>
        <c:crosses val="autoZero"/>
        <c:crossBetween val="midCat"/>
      </c:valAx>
      <c:spPr>
        <a:solidFill>
          <a:schemeClr val="bg1"/>
        </a:solidFill>
      </c:spPr>
    </c:plotArea>
    <c:legend>
      <c:legendPos val="b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47471065127265583"/>
          <c:y val="0.59703283532610607"/>
          <c:w val="0.37661551040284247"/>
          <c:h val="4.3214744499023003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0.69606</cdr:x>
      <cdr:y>0.77275</cdr:y>
    </cdr:from>
    <cdr:to>
      <cdr:x>0.94189</cdr:x>
      <cdr:y>0.91814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20556" y="4848497"/>
          <a:ext cx="2126359" cy="912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>
              <a:latin typeface="Times New Roman" pitchFamily="18" charset="0"/>
              <a:cs typeface="Times New Roman" pitchFamily="18" charset="0"/>
            </a:rPr>
            <a:t>Spodumene</a:t>
          </a:r>
          <a:r>
            <a:rPr lang="en-US" sz="1400" baseline="0">
              <a:latin typeface="Times New Roman" pitchFamily="18" charset="0"/>
              <a:cs typeface="Times New Roman" pitchFamily="18" charset="0"/>
            </a:rPr>
            <a:t> Card #99-000-0009</a:t>
          </a:r>
          <a:endParaRPr lang="en-US" sz="140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0.78324</cdr:x>
      <cdr:y>0.21168</cdr:y>
    </cdr:from>
    <cdr:to>
      <cdr:x>0.78324</cdr:x>
      <cdr:y>0.34446</cdr:y>
    </cdr:to>
    <cdr:sp macro="" textlink="">
      <cdr:nvSpPr>
        <cdr:cNvPr id="4" name="Straight Connector 3"/>
        <cdr:cNvSpPr/>
      </cdr:nvSpPr>
      <cdr:spPr>
        <a:xfrm xmlns:a="http://schemas.openxmlformats.org/drawingml/2006/main" flipH="1">
          <a:off x="6774667" y="1328170"/>
          <a:ext cx="0" cy="833107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chemeClr val="accent3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0.79381</cdr:x>
      <cdr:y>0.30454</cdr:y>
    </cdr:from>
    <cdr:to>
      <cdr:x>0.96269</cdr:x>
      <cdr:y>0.35659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866106" y="1910815"/>
          <a:ext cx="1460679" cy="3265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>
              <a:latin typeface="Times New Roman" pitchFamily="18" charset="0"/>
              <a:cs typeface="Times New Roman" pitchFamily="18" charset="0"/>
            </a:rPr>
            <a:t>2000 Counts</a:t>
          </a:r>
        </a:p>
      </cdr:txBody>
    </cdr:sp>
  </cdr:relSizeAnchor>
  <cdr:relSizeAnchor xmlns:cdr="http://schemas.openxmlformats.org/drawingml/2006/chartDrawing">
    <cdr:from>
      <cdr:x>0.07078</cdr:x>
      <cdr:y>0.14315</cdr:y>
    </cdr:from>
    <cdr:to>
      <cdr:x>0.07078</cdr:x>
      <cdr:y>0.861</cdr:y>
    </cdr:to>
    <cdr:sp macro="" textlink="">
      <cdr:nvSpPr>
        <cdr:cNvPr id="7" name="Straight Connector 6"/>
        <cdr:cNvSpPr/>
      </cdr:nvSpPr>
      <cdr:spPr>
        <a:xfrm xmlns:a="http://schemas.openxmlformats.org/drawingml/2006/main" flipV="1">
          <a:off x="613254" y="900308"/>
          <a:ext cx="0" cy="4514589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9657929"/>
            <a:ext cx="34198560" cy="6664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7617440"/>
            <a:ext cx="28163520" cy="7945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37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075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13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151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1889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226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264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302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8D50-53D0-47FD-92A6-19617BAAD6A7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8119-0D7F-462B-BDF6-1E932FE67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3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8D50-53D0-47FD-92A6-19617BAAD6A7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8119-0D7F-462B-BDF6-1E932FE67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41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349379" y="5642189"/>
            <a:ext cx="39828470" cy="120256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49997" y="5642189"/>
            <a:ext cx="118828820" cy="120256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8D50-53D0-47FD-92A6-19617BAAD6A7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8119-0D7F-462B-BDF6-1E932FE67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50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8D50-53D0-47FD-92A6-19617BAAD6A7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8119-0D7F-462B-BDF6-1E932FE67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1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19977949"/>
            <a:ext cx="34198560" cy="6174740"/>
          </a:xfrm>
        </p:spPr>
        <p:txBody>
          <a:bodyPr anchor="t"/>
          <a:lstStyle>
            <a:lvl1pPr algn="l">
              <a:defRPr sz="17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3177101"/>
            <a:ext cx="34198560" cy="6800848"/>
          </a:xfrm>
        </p:spPr>
        <p:txBody>
          <a:bodyPr anchor="b"/>
          <a:lstStyle>
            <a:lvl1pPr marL="0" indent="0">
              <a:buNone/>
              <a:defRPr sz="8900">
                <a:solidFill>
                  <a:schemeClr val="tx1">
                    <a:tint val="75000"/>
                  </a:schemeClr>
                </a:solidFill>
              </a:defRPr>
            </a:lvl1pPr>
            <a:lvl2pPr marL="2037786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4075572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3pPr>
            <a:lvl4pPr marL="6113358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4pPr>
            <a:lvl5pPr marL="8151144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5pPr>
            <a:lvl6pPr marL="10188931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6pPr>
            <a:lvl7pPr marL="12226717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7pPr>
            <a:lvl8pPr marL="14264503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8pPr>
            <a:lvl9pPr marL="16302289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8D50-53D0-47FD-92A6-19617BAAD6A7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8119-0D7F-462B-BDF6-1E932FE67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21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9999" y="32888767"/>
            <a:ext cx="79328643" cy="93009720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849200" y="32888767"/>
            <a:ext cx="79328647" cy="93009720"/>
          </a:xfrm>
        </p:spPr>
        <p:txBody>
          <a:bodyPr/>
          <a:lstStyle>
            <a:lvl1pPr>
              <a:defRPr sz="12500"/>
            </a:lvl1pPr>
            <a:lvl2pPr>
              <a:defRPr sz="10700"/>
            </a:lvl2pPr>
            <a:lvl3pPr>
              <a:defRPr sz="89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8D50-53D0-47FD-92A6-19617BAAD6A7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8119-0D7F-462B-BDF6-1E932FE67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74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0" y="1245026"/>
            <a:ext cx="36210240" cy="518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6959179"/>
            <a:ext cx="17776827" cy="2900254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7786" indent="0">
              <a:buNone/>
              <a:defRPr sz="8900" b="1"/>
            </a:lvl2pPr>
            <a:lvl3pPr marL="4075572" indent="0">
              <a:buNone/>
              <a:defRPr sz="8000" b="1"/>
            </a:lvl3pPr>
            <a:lvl4pPr marL="6113358" indent="0">
              <a:buNone/>
              <a:defRPr sz="7100" b="1"/>
            </a:lvl4pPr>
            <a:lvl5pPr marL="8151144" indent="0">
              <a:buNone/>
              <a:defRPr sz="7100" b="1"/>
            </a:lvl5pPr>
            <a:lvl6pPr marL="10188931" indent="0">
              <a:buNone/>
              <a:defRPr sz="7100" b="1"/>
            </a:lvl6pPr>
            <a:lvl7pPr marL="12226717" indent="0">
              <a:buNone/>
              <a:defRPr sz="7100" b="1"/>
            </a:lvl7pPr>
            <a:lvl8pPr marL="14264503" indent="0">
              <a:buNone/>
              <a:defRPr sz="7100" b="1"/>
            </a:lvl8pPr>
            <a:lvl9pPr marL="16302289" indent="0">
              <a:buNone/>
              <a:defRPr sz="7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0" y="9859433"/>
            <a:ext cx="17776827" cy="17912506"/>
          </a:xfrm>
        </p:spPr>
        <p:txBody>
          <a:bodyPr/>
          <a:lstStyle>
            <a:lvl1pPr>
              <a:defRPr sz="107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6959179"/>
            <a:ext cx="17783810" cy="2900254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37786" indent="0">
              <a:buNone/>
              <a:defRPr sz="8900" b="1"/>
            </a:lvl2pPr>
            <a:lvl3pPr marL="4075572" indent="0">
              <a:buNone/>
              <a:defRPr sz="8000" b="1"/>
            </a:lvl3pPr>
            <a:lvl4pPr marL="6113358" indent="0">
              <a:buNone/>
              <a:defRPr sz="7100" b="1"/>
            </a:lvl4pPr>
            <a:lvl5pPr marL="8151144" indent="0">
              <a:buNone/>
              <a:defRPr sz="7100" b="1"/>
            </a:lvl5pPr>
            <a:lvl6pPr marL="10188931" indent="0">
              <a:buNone/>
              <a:defRPr sz="7100" b="1"/>
            </a:lvl6pPr>
            <a:lvl7pPr marL="12226717" indent="0">
              <a:buNone/>
              <a:defRPr sz="7100" b="1"/>
            </a:lvl7pPr>
            <a:lvl8pPr marL="14264503" indent="0">
              <a:buNone/>
              <a:defRPr sz="7100" b="1"/>
            </a:lvl8pPr>
            <a:lvl9pPr marL="16302289" indent="0">
              <a:buNone/>
              <a:defRPr sz="7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9859433"/>
            <a:ext cx="17783810" cy="17912506"/>
          </a:xfrm>
        </p:spPr>
        <p:txBody>
          <a:bodyPr/>
          <a:lstStyle>
            <a:lvl1pPr>
              <a:defRPr sz="10700"/>
            </a:lvl1pPr>
            <a:lvl2pPr>
              <a:defRPr sz="8900"/>
            </a:lvl2pPr>
            <a:lvl3pPr>
              <a:defRPr sz="80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8D50-53D0-47FD-92A6-19617BAAD6A7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8119-0D7F-462B-BDF6-1E932FE67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6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8D50-53D0-47FD-92A6-19617BAAD6A7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8119-0D7F-462B-BDF6-1E932FE67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8D50-53D0-47FD-92A6-19617BAAD6A7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8119-0D7F-462B-BDF6-1E932FE67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7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82" y="1237827"/>
            <a:ext cx="13236577" cy="5267960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237829"/>
            <a:ext cx="22491700" cy="26534112"/>
          </a:xfrm>
        </p:spPr>
        <p:txBody>
          <a:bodyPr/>
          <a:lstStyle>
            <a:lvl1pPr>
              <a:defRPr sz="14300"/>
            </a:lvl1pPr>
            <a:lvl2pPr>
              <a:defRPr sz="12500"/>
            </a:lvl2pPr>
            <a:lvl3pPr>
              <a:defRPr sz="10700"/>
            </a:lvl3pPr>
            <a:lvl4pPr>
              <a:defRPr sz="8900"/>
            </a:lvl4pPr>
            <a:lvl5pPr>
              <a:defRPr sz="8900"/>
            </a:lvl5pPr>
            <a:lvl6pPr>
              <a:defRPr sz="8900"/>
            </a:lvl6pPr>
            <a:lvl7pPr>
              <a:defRPr sz="8900"/>
            </a:lvl7pPr>
            <a:lvl8pPr>
              <a:defRPr sz="8900"/>
            </a:lvl8pPr>
            <a:lvl9pPr>
              <a:defRPr sz="8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82" y="6505789"/>
            <a:ext cx="13236577" cy="21266152"/>
          </a:xfrm>
        </p:spPr>
        <p:txBody>
          <a:bodyPr/>
          <a:lstStyle>
            <a:lvl1pPr marL="0" indent="0">
              <a:buNone/>
              <a:defRPr sz="6200"/>
            </a:lvl1pPr>
            <a:lvl2pPr marL="2037786" indent="0">
              <a:buNone/>
              <a:defRPr sz="5300"/>
            </a:lvl2pPr>
            <a:lvl3pPr marL="4075572" indent="0">
              <a:buNone/>
              <a:defRPr sz="4500"/>
            </a:lvl3pPr>
            <a:lvl4pPr marL="6113358" indent="0">
              <a:buNone/>
              <a:defRPr sz="4000"/>
            </a:lvl4pPr>
            <a:lvl5pPr marL="8151144" indent="0">
              <a:buNone/>
              <a:defRPr sz="4000"/>
            </a:lvl5pPr>
            <a:lvl6pPr marL="10188931" indent="0">
              <a:buNone/>
              <a:defRPr sz="4000"/>
            </a:lvl6pPr>
            <a:lvl7pPr marL="12226717" indent="0">
              <a:buNone/>
              <a:defRPr sz="4000"/>
            </a:lvl7pPr>
            <a:lvl8pPr marL="14264503" indent="0">
              <a:buNone/>
              <a:defRPr sz="4000"/>
            </a:lvl8pPr>
            <a:lvl9pPr marL="1630228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8D50-53D0-47FD-92A6-19617BAAD6A7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8119-0D7F-462B-BDF6-1E932FE67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5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1762720"/>
            <a:ext cx="24140160" cy="2569212"/>
          </a:xfrm>
        </p:spPr>
        <p:txBody>
          <a:bodyPr anchor="b"/>
          <a:lstStyle>
            <a:lvl1pPr algn="l">
              <a:defRPr sz="8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777913"/>
            <a:ext cx="24140160" cy="18653760"/>
          </a:xfrm>
        </p:spPr>
        <p:txBody>
          <a:bodyPr/>
          <a:lstStyle>
            <a:lvl1pPr marL="0" indent="0">
              <a:buNone/>
              <a:defRPr sz="14300"/>
            </a:lvl1pPr>
            <a:lvl2pPr marL="2037786" indent="0">
              <a:buNone/>
              <a:defRPr sz="12500"/>
            </a:lvl2pPr>
            <a:lvl3pPr marL="4075572" indent="0">
              <a:buNone/>
              <a:defRPr sz="10700"/>
            </a:lvl3pPr>
            <a:lvl4pPr marL="6113358" indent="0">
              <a:buNone/>
              <a:defRPr sz="8900"/>
            </a:lvl4pPr>
            <a:lvl5pPr marL="8151144" indent="0">
              <a:buNone/>
              <a:defRPr sz="8900"/>
            </a:lvl5pPr>
            <a:lvl6pPr marL="10188931" indent="0">
              <a:buNone/>
              <a:defRPr sz="8900"/>
            </a:lvl6pPr>
            <a:lvl7pPr marL="12226717" indent="0">
              <a:buNone/>
              <a:defRPr sz="8900"/>
            </a:lvl7pPr>
            <a:lvl8pPr marL="14264503" indent="0">
              <a:buNone/>
              <a:defRPr sz="8900"/>
            </a:lvl8pPr>
            <a:lvl9pPr marL="16302289" indent="0">
              <a:buNone/>
              <a:defRPr sz="8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4331932"/>
            <a:ext cx="24140160" cy="3648708"/>
          </a:xfrm>
        </p:spPr>
        <p:txBody>
          <a:bodyPr/>
          <a:lstStyle>
            <a:lvl1pPr marL="0" indent="0">
              <a:buNone/>
              <a:defRPr sz="6200"/>
            </a:lvl1pPr>
            <a:lvl2pPr marL="2037786" indent="0">
              <a:buNone/>
              <a:defRPr sz="5300"/>
            </a:lvl2pPr>
            <a:lvl3pPr marL="4075572" indent="0">
              <a:buNone/>
              <a:defRPr sz="4500"/>
            </a:lvl3pPr>
            <a:lvl4pPr marL="6113358" indent="0">
              <a:buNone/>
              <a:defRPr sz="4000"/>
            </a:lvl4pPr>
            <a:lvl5pPr marL="8151144" indent="0">
              <a:buNone/>
              <a:defRPr sz="4000"/>
            </a:lvl5pPr>
            <a:lvl6pPr marL="10188931" indent="0">
              <a:buNone/>
              <a:defRPr sz="4000"/>
            </a:lvl6pPr>
            <a:lvl7pPr marL="12226717" indent="0">
              <a:buNone/>
              <a:defRPr sz="4000"/>
            </a:lvl7pPr>
            <a:lvl8pPr marL="14264503" indent="0">
              <a:buNone/>
              <a:defRPr sz="4000"/>
            </a:lvl8pPr>
            <a:lvl9pPr marL="16302289" indent="0">
              <a:buNone/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18D50-53D0-47FD-92A6-19617BAAD6A7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8119-0D7F-462B-BDF6-1E932FE67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095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1245026"/>
            <a:ext cx="36210240" cy="5181600"/>
          </a:xfrm>
          <a:prstGeom prst="rect">
            <a:avLst/>
          </a:prstGeom>
        </p:spPr>
        <p:txBody>
          <a:bodyPr vert="horz" lIns="407557" tIns="203779" rIns="407557" bIns="20377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7254242"/>
            <a:ext cx="36210240" cy="20517699"/>
          </a:xfrm>
          <a:prstGeom prst="rect">
            <a:avLst/>
          </a:prstGeom>
        </p:spPr>
        <p:txBody>
          <a:bodyPr vert="horz" lIns="407557" tIns="203779" rIns="407557" bIns="20377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28815456"/>
            <a:ext cx="9387840" cy="1655233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l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18D50-53D0-47FD-92A6-19617BAAD6A7}" type="datetimeFigureOut">
              <a:rPr lang="en-US" smtClean="0"/>
              <a:t>8/7/2012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46480" y="28815456"/>
            <a:ext cx="12740640" cy="1655233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ct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834080" y="28815456"/>
            <a:ext cx="9387840" cy="1655233"/>
          </a:xfrm>
          <a:prstGeom prst="rect">
            <a:avLst/>
          </a:prstGeom>
        </p:spPr>
        <p:txBody>
          <a:bodyPr vert="horz" lIns="407557" tIns="203779" rIns="407557" bIns="203779" rtlCol="0" anchor="ctr"/>
          <a:lstStyle>
            <a:lvl1pPr algn="r">
              <a:defRPr sz="5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8119-0D7F-462B-BDF6-1E932FE67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9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75572" rtl="0" eaLnBrk="1" latinLnBrk="0" hangingPunct="1">
        <a:spcBef>
          <a:spcPct val="0"/>
        </a:spcBef>
        <a:buNone/>
        <a:defRPr sz="19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8340" indent="-1528340" algn="l" defTabSz="4075572" rtl="0" eaLnBrk="1" latinLnBrk="0" hangingPunct="1">
        <a:spcBef>
          <a:spcPct val="20000"/>
        </a:spcBef>
        <a:buFont typeface="Arial" pitchFamily="34" charset="0"/>
        <a:buChar char="•"/>
        <a:defRPr sz="14300" kern="1200">
          <a:solidFill>
            <a:schemeClr val="tx1"/>
          </a:solidFill>
          <a:latin typeface="+mn-lt"/>
          <a:ea typeface="+mn-ea"/>
          <a:cs typeface="+mn-cs"/>
        </a:defRPr>
      </a:lvl1pPr>
      <a:lvl2pPr marL="3311402" indent="-1273616" algn="l" defTabSz="4075572" rtl="0" eaLnBrk="1" latinLnBrk="0" hangingPunct="1">
        <a:spcBef>
          <a:spcPct val="20000"/>
        </a:spcBef>
        <a:buFont typeface="Arial" pitchFamily="34" charset="0"/>
        <a:buChar char="–"/>
        <a:defRPr sz="12500" kern="1200">
          <a:solidFill>
            <a:schemeClr val="tx1"/>
          </a:solidFill>
          <a:latin typeface="+mn-lt"/>
          <a:ea typeface="+mn-ea"/>
          <a:cs typeface="+mn-cs"/>
        </a:defRPr>
      </a:lvl2pPr>
      <a:lvl3pPr marL="5094465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10700" kern="1200">
          <a:solidFill>
            <a:schemeClr val="tx1"/>
          </a:solidFill>
          <a:latin typeface="+mn-lt"/>
          <a:ea typeface="+mn-ea"/>
          <a:cs typeface="+mn-cs"/>
        </a:defRPr>
      </a:lvl3pPr>
      <a:lvl4pPr marL="7132251" indent="-1018893" algn="l" defTabSz="4075572" rtl="0" eaLnBrk="1" latinLnBrk="0" hangingPunct="1">
        <a:spcBef>
          <a:spcPct val="20000"/>
        </a:spcBef>
        <a:buFont typeface="Arial" pitchFamily="34" charset="0"/>
        <a:buChar char="–"/>
        <a:defRPr sz="8900" kern="1200">
          <a:solidFill>
            <a:schemeClr val="tx1"/>
          </a:solidFill>
          <a:latin typeface="+mn-lt"/>
          <a:ea typeface="+mn-ea"/>
          <a:cs typeface="+mn-cs"/>
        </a:defRPr>
      </a:lvl4pPr>
      <a:lvl5pPr marL="9170038" indent="-1018893" algn="l" defTabSz="4075572" rtl="0" eaLnBrk="1" latinLnBrk="0" hangingPunct="1">
        <a:spcBef>
          <a:spcPct val="20000"/>
        </a:spcBef>
        <a:buFont typeface="Arial" pitchFamily="34" charset="0"/>
        <a:buChar char="»"/>
        <a:defRPr sz="89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7824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6pPr>
      <a:lvl7pPr marL="13245610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7pPr>
      <a:lvl8pPr marL="15283396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8pPr>
      <a:lvl9pPr marL="17321182" indent="-1018893" algn="l" defTabSz="4075572" rtl="0" eaLnBrk="1" latinLnBrk="0" hangingPunct="1">
        <a:spcBef>
          <a:spcPct val="20000"/>
        </a:spcBef>
        <a:buFont typeface="Arial" pitchFamily="34" charset="0"/>
        <a:buChar char="•"/>
        <a:defRPr sz="8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1pPr>
      <a:lvl2pPr marL="2037786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4075572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113358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51144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8931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717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4264503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6302289" algn="l" defTabSz="4075572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hart" Target="../charts/chart2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549939"/>
            <a:ext cx="40233600" cy="255396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1514" descr="NSF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1721" y="1024398"/>
            <a:ext cx="3989880" cy="4017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www.dayair.org/images/u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99" y="2441893"/>
            <a:ext cx="26193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52189" y="541645"/>
            <a:ext cx="309184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66FF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Recovery of Lithium from Low Grade Resources</a:t>
            </a:r>
            <a:endParaRPr lang="en-US" sz="10000" b="1" dirty="0">
              <a:solidFill>
                <a:srgbClr val="66FF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0641012" y="3141400"/>
            <a:ext cx="1895157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defTabSz="4075113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075113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075113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075113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075113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Faculty Advisors: </a:t>
            </a:r>
            <a:r>
              <a:rPr lang="en-US" sz="3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</a:t>
            </a:r>
            <a:r>
              <a:rPr lang="en-US" sz="3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3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William Cross, </a:t>
            </a:r>
            <a:r>
              <a:rPr lang="en-US" sz="3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Dr. </a:t>
            </a:r>
            <a:r>
              <a:rPr lang="en-US" sz="3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Jon </a:t>
            </a:r>
            <a:r>
              <a:rPr lang="en-US" sz="3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Kellar</a:t>
            </a:r>
            <a:endParaRPr lang="en-US" sz="3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 Box 1511"/>
          <p:cNvSpPr txBox="1">
            <a:spLocks noChangeArrowheads="1"/>
          </p:cNvSpPr>
          <p:nvPr/>
        </p:nvSpPr>
        <p:spPr bwMode="auto">
          <a:xfrm>
            <a:off x="11191876" y="2198034"/>
            <a:ext cx="1704974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defTabSz="4075113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075113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075113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075113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075113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0751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Carly </a:t>
            </a:r>
            <a:r>
              <a:rPr lang="en-US" sz="4400" b="1" dirty="0" err="1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Merling</a:t>
            </a:r>
            <a:r>
              <a:rPr lang="en-US" sz="4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(University of Dayton</a:t>
            </a:r>
            <a:r>
              <a:rPr lang="en-US" sz="3800" b="1" dirty="0" smtClean="0">
                <a:solidFill>
                  <a:schemeClr val="bg1"/>
                </a:solidFill>
                <a:latin typeface="Calibri" pitchFamily="34" charset="0"/>
              </a:rPr>
              <a:t>)</a:t>
            </a:r>
            <a:endParaRPr lang="en-US" sz="3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6" name="TextBox 42"/>
          <p:cNvSpPr txBox="1">
            <a:spLocks noChangeArrowheads="1"/>
          </p:cNvSpPr>
          <p:nvPr/>
        </p:nvSpPr>
        <p:spPr bwMode="auto">
          <a:xfrm>
            <a:off x="10190464" y="4038600"/>
            <a:ext cx="1966409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Research Experience for Undergraduates  –  Summer </a:t>
            </a:r>
            <a:r>
              <a:rPr lang="en-US" sz="3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2012</a:t>
            </a:r>
            <a:endParaRPr lang="en-US" sz="3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9130" y="5901778"/>
            <a:ext cx="9405937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Introduction</a:t>
            </a:r>
            <a:endParaRPr lang="en-US" sz="4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065664" y="5901778"/>
            <a:ext cx="9405937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Conclusion</a:t>
            </a:r>
            <a:endParaRPr lang="en-US" sz="4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266820" y="5901778"/>
            <a:ext cx="9405937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Results</a:t>
            </a:r>
            <a:endParaRPr lang="en-US" sz="4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467975" y="5901778"/>
            <a:ext cx="9405937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Procedure</a:t>
            </a:r>
            <a:endParaRPr lang="en-US" sz="4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065664" y="25194106"/>
            <a:ext cx="9405937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Acknowledgments</a:t>
            </a:r>
            <a:endParaRPr lang="en-US" sz="4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65664" y="17499692"/>
            <a:ext cx="9405937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Future Work</a:t>
            </a:r>
            <a:endParaRPr lang="en-US" sz="4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69130" y="25963548"/>
            <a:ext cx="9405937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Objective</a:t>
            </a:r>
            <a:endParaRPr lang="en-US" sz="4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065664" y="26640656"/>
            <a:ext cx="9405937" cy="378565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Dr.  William </a:t>
            </a:r>
            <a:r>
              <a:rPr lang="en-US" sz="4000" dirty="0" err="1" smtClean="0"/>
              <a:t>Roggenthen</a:t>
            </a:r>
            <a:endParaRPr lang="en-US" sz="4000" dirty="0" smtClean="0"/>
          </a:p>
          <a:p>
            <a:r>
              <a:rPr lang="en-US" sz="4000" dirty="0" smtClean="0"/>
              <a:t>Dr. Edward Duke</a:t>
            </a:r>
            <a:endParaRPr lang="en-US" sz="4000" dirty="0"/>
          </a:p>
          <a:p>
            <a:r>
              <a:rPr lang="en-US" sz="4000" dirty="0"/>
              <a:t>Mr. Bob </a:t>
            </a:r>
            <a:r>
              <a:rPr lang="en-US" sz="4000" dirty="0" smtClean="0"/>
              <a:t>Hanson</a:t>
            </a:r>
          </a:p>
          <a:p>
            <a:r>
              <a:rPr lang="en-US" sz="4000" dirty="0" smtClean="0"/>
              <a:t>Mr. Rob Cook</a:t>
            </a:r>
          </a:p>
          <a:p>
            <a:r>
              <a:rPr lang="en-US" sz="4000" dirty="0" smtClean="0"/>
              <a:t>Mr. Kelsey </a:t>
            </a:r>
            <a:r>
              <a:rPr lang="en-US" sz="4000" dirty="0"/>
              <a:t>F</a:t>
            </a:r>
            <a:r>
              <a:rPr lang="en-US" sz="4000" dirty="0" smtClean="0"/>
              <a:t>itzgerald </a:t>
            </a:r>
          </a:p>
          <a:p>
            <a:r>
              <a:rPr lang="en-US" sz="4000" dirty="0" smtClean="0"/>
              <a:t>National Science Foundation Grant 1157074</a:t>
            </a:r>
            <a:endParaRPr lang="en-US" sz="4000" dirty="0"/>
          </a:p>
        </p:txBody>
      </p:sp>
      <p:sp>
        <p:nvSpPr>
          <p:cNvPr id="34" name="TextBox 33"/>
          <p:cNvSpPr txBox="1"/>
          <p:nvPr/>
        </p:nvSpPr>
        <p:spPr>
          <a:xfrm>
            <a:off x="669130" y="6942956"/>
            <a:ext cx="9405937" cy="1117228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Lithium is used in the production of batteries, </a:t>
            </a:r>
            <a:r>
              <a:rPr lang="en-US" sz="4000" dirty="0"/>
              <a:t>glass, ceramics, and </a:t>
            </a:r>
            <a:r>
              <a:rPr lang="en-US" sz="4000" dirty="0" smtClean="0"/>
              <a:t>aluminum. It has the potential to be very important in the future for the manufacturing </a:t>
            </a:r>
            <a:r>
              <a:rPr lang="en-US" sz="4000" dirty="0"/>
              <a:t>of </a:t>
            </a:r>
            <a:r>
              <a:rPr lang="en-US" sz="4000" dirty="0" smtClean="0"/>
              <a:t>batteries.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Only one company in the United States produces lithium compounds, even though the United States is the primary consumer of all lithium production. </a:t>
            </a:r>
            <a:endParaRPr lang="en-US" sz="4000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Sources of lithium in the American ores tend to be low grade or low percent concentration of the desired mineral.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000" dirty="0" smtClean="0"/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669130" y="27256209"/>
            <a:ext cx="9405937" cy="3170099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The objective of this project is to develop an effective process to separate low-grade lithium samples from  spodumene into high grade products which can be used in industry.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0065664" y="6942956"/>
            <a:ext cx="9405937" cy="9941183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X-Ray Diffraction demonstrated that the samples were essentially pure spodumene.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From concentrations of 0.001-0.004M there is a consistent correlation between the percent recovery of spodumene and the contact angle of spodumene.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However,  at the extreme ends of the concentrations of flotation, the percent recovery significantly declined while the contact angle remained relatively high.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The extreme low and high concentration contact angles were unexpected and could be due to  surface roughness and or precipitation of metal </a:t>
            </a:r>
            <a:r>
              <a:rPr lang="en-US" sz="4000" dirty="0" err="1" smtClean="0"/>
              <a:t>oleate</a:t>
            </a:r>
            <a:r>
              <a:rPr lang="en-US" sz="4000" dirty="0" smtClean="0"/>
              <a:t> species at the mineral surface.</a:t>
            </a:r>
            <a:endParaRPr lang="en-US" sz="4000" dirty="0"/>
          </a:p>
        </p:txBody>
      </p:sp>
      <p:sp>
        <p:nvSpPr>
          <p:cNvPr id="37" name="TextBox 36"/>
          <p:cNvSpPr txBox="1"/>
          <p:nvPr/>
        </p:nvSpPr>
        <p:spPr>
          <a:xfrm>
            <a:off x="10467975" y="6942956"/>
            <a:ext cx="9405937" cy="2348335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Spodumene samples were collected from local mines in Keystone, South Dakota.</a:t>
            </a:r>
          </a:p>
          <a:p>
            <a:endParaRPr lang="en-US" sz="4000" dirty="0"/>
          </a:p>
          <a:p>
            <a:endParaRPr lang="en-US" sz="4000" dirty="0" smtClean="0"/>
          </a:p>
          <a:p>
            <a:endParaRPr lang="en-US" dirty="0" smtClean="0"/>
          </a:p>
          <a:p>
            <a:endParaRPr lang="en-US" sz="4000" dirty="0"/>
          </a:p>
          <a:p>
            <a:pPr marL="571500" indent="-571500">
              <a:buFont typeface="Arial" pitchFamily="34" charset="0"/>
              <a:buChar char="•"/>
            </a:pPr>
            <a:endParaRPr lang="en-US" sz="4000" dirty="0" smtClean="0"/>
          </a:p>
          <a:p>
            <a:pPr marL="571500" indent="-571500">
              <a:buFont typeface="Arial" pitchFamily="34" charset="0"/>
              <a:buChar char="•"/>
            </a:pPr>
            <a:endParaRPr lang="en-US" sz="40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A sample of spodumene was polished and the contact angles were measured using a contact angle goniometer.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The spodumene was ground by hand with a mortar and pestle then screened to get particle sizes between 388 and 177 microns.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1 gram samples were placed in the </a:t>
            </a:r>
            <a:r>
              <a:rPr lang="en-US" sz="4000" dirty="0" err="1" smtClean="0"/>
              <a:t>Hallimond</a:t>
            </a:r>
            <a:r>
              <a:rPr lang="en-US" sz="4000" dirty="0" smtClean="0"/>
              <a:t> tube flotation cell along with a magnetic stir bar and a solution of sodium </a:t>
            </a:r>
            <a:r>
              <a:rPr lang="en-US" sz="4000" dirty="0" err="1"/>
              <a:t>o</a:t>
            </a:r>
            <a:r>
              <a:rPr lang="en-US" sz="4000" dirty="0" err="1" smtClean="0"/>
              <a:t>leate</a:t>
            </a:r>
            <a:r>
              <a:rPr lang="en-US" sz="4000" dirty="0" smtClean="0"/>
              <a:t> at pH 9.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000" dirty="0"/>
          </a:p>
          <a:p>
            <a:pPr marL="571500" indent="-571500">
              <a:buFont typeface="Arial" pitchFamily="34" charset="0"/>
              <a:buChar char="•"/>
            </a:pPr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  <a:p>
            <a:endParaRPr lang="en-US" sz="4000" dirty="0" smtClean="0"/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Flotation trials were run for 8 minutes with 0.75 cc/sec nitrogen using different concentrations of sodium </a:t>
            </a:r>
            <a:r>
              <a:rPr lang="en-US" sz="4000" dirty="0" err="1" smtClean="0"/>
              <a:t>oleate</a:t>
            </a:r>
            <a:r>
              <a:rPr lang="en-US" sz="4000" dirty="0" smtClean="0"/>
              <a:t>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The tailings and the floated materials were collected separately, dried on watch glasses, and then weighed.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The percent recovery and contact angles were determined for each trial.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X-Ray Diffraction was performed on the spodumene sample (starting mineral for flotation)</a:t>
            </a:r>
            <a:endParaRPr lang="en-US" sz="4000" dirty="0"/>
          </a:p>
        </p:txBody>
      </p:sp>
      <p:sp>
        <p:nvSpPr>
          <p:cNvPr id="38" name="TextBox 37"/>
          <p:cNvSpPr txBox="1"/>
          <p:nvPr/>
        </p:nvSpPr>
        <p:spPr>
          <a:xfrm>
            <a:off x="20266820" y="6942956"/>
            <a:ext cx="9405937" cy="2348335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X-Ray Diffraction demonstrated a strong correlation between the spodumene samples collected and reference spodumene spectrum. 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This indicated the sample is essentially pure  spodumene.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000" dirty="0" smtClean="0"/>
          </a:p>
          <a:p>
            <a:endParaRPr lang="en-US" sz="4000" dirty="0" smtClean="0"/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A broad range of concentrations were used in the trials to investigate possible relationships with contact angle and percent recovery by flotation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The standard deviation for the 0.001M concentration of sodium </a:t>
            </a:r>
            <a:r>
              <a:rPr lang="en-US" sz="4000" dirty="0" err="1" smtClean="0"/>
              <a:t>oleate</a:t>
            </a:r>
            <a:r>
              <a:rPr lang="en-US" sz="4000" dirty="0" smtClean="0"/>
              <a:t> was 6.2 percent recovery.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/>
          </a:p>
        </p:txBody>
      </p:sp>
      <p:sp>
        <p:nvSpPr>
          <p:cNvPr id="39" name="TextBox 38"/>
          <p:cNvSpPr txBox="1"/>
          <p:nvPr/>
        </p:nvSpPr>
        <p:spPr>
          <a:xfrm>
            <a:off x="30065664" y="18946242"/>
            <a:ext cx="9405937" cy="563231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More trials can be run varying the concentration of sodium </a:t>
            </a:r>
            <a:r>
              <a:rPr lang="en-US" sz="4000" dirty="0" err="1" smtClean="0"/>
              <a:t>oleate</a:t>
            </a:r>
            <a:r>
              <a:rPr lang="en-US" sz="4000" dirty="0" smtClean="0"/>
              <a:t>, pH levels, flotation time, and spodumene sample size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The contact angles can be measured as a function of time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Large scale froth flotation can be run on the samples to go beyond </a:t>
            </a:r>
            <a:r>
              <a:rPr lang="en-US" sz="4000" dirty="0" err="1" smtClean="0"/>
              <a:t>Hallimond</a:t>
            </a:r>
            <a:r>
              <a:rPr lang="en-US" sz="4000" dirty="0" smtClean="0"/>
              <a:t> tube flotation</a:t>
            </a:r>
          </a:p>
        </p:txBody>
      </p:sp>
      <p:pic>
        <p:nvPicPr>
          <p:cNvPr id="1026" name="Picture 2" descr="C:\Users\Carly\Pictures\REU South Dakota\Research\DSCN139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621" y="8429411"/>
            <a:ext cx="4416526" cy="331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12710" y="11710712"/>
            <a:ext cx="85248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Left: collected spodumene samples</a:t>
            </a:r>
          </a:p>
          <a:p>
            <a:pPr algn="ctr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Right: dropping liquid on sample surface for contact angle</a:t>
            </a: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69130" y="18576910"/>
            <a:ext cx="9405937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Broader Impact</a:t>
            </a:r>
            <a:endParaRPr lang="en-US" sz="4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69130" y="19869572"/>
            <a:ext cx="9405937" cy="563231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In order to </a:t>
            </a:r>
            <a:r>
              <a:rPr lang="en-US" sz="4000" dirty="0"/>
              <a:t>reduce the United States’ dependency on foreign resources and increase local production, effective methods of local recovery of </a:t>
            </a:r>
            <a:r>
              <a:rPr lang="en-US" sz="4000" dirty="0" smtClean="0"/>
              <a:t> lithium </a:t>
            </a:r>
            <a:r>
              <a:rPr lang="en-US" sz="4000" dirty="0"/>
              <a:t>can be developed</a:t>
            </a:r>
            <a:r>
              <a:rPr lang="en-US" sz="4000" dirty="0" smtClean="0"/>
              <a:t>. 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sz="4000" dirty="0" smtClean="0"/>
              <a:t>Local production of lithium will be cheaper because it does not have an imported materials tax and the shipping costs are reduced. </a:t>
            </a:r>
            <a:endParaRPr lang="en-US" sz="4000" dirty="0"/>
          </a:p>
        </p:txBody>
      </p:sp>
      <p:pic>
        <p:nvPicPr>
          <p:cNvPr id="5" name="Picture 2" descr="C:\Users\Carly\Downloads\M Logo High Res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35" y="2240291"/>
            <a:ext cx="1972557" cy="280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Carly\Pictures\REU South Dakota\Research\IMG_57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426" y="8429411"/>
            <a:ext cx="4416386" cy="331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35" y="15169166"/>
            <a:ext cx="2844528" cy="205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99" y="14559328"/>
            <a:ext cx="3009901" cy="2857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0361578\AppData\Local\Temp\DSCN150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0547" y="19292350"/>
            <a:ext cx="4348582" cy="326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0361578\AppData\Local\Temp\IMG_000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621" y="19292350"/>
            <a:ext cx="4330333" cy="32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0945989" y="22570815"/>
            <a:ext cx="852487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Left: Ground Spodumene used for flotation</a:t>
            </a:r>
          </a:p>
          <a:p>
            <a:pPr algn="ctr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Right: 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Hallimond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ube flotation run</a:t>
            </a: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476704" y="10701460"/>
            <a:ext cx="8986167" cy="65749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6" name="Chart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567267"/>
              </p:ext>
            </p:extLst>
          </p:nvPr>
        </p:nvGraphicFramePr>
        <p:xfrm>
          <a:off x="20645031" y="10851765"/>
          <a:ext cx="8649511" cy="627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47" name="Rectangle 46"/>
          <p:cNvSpPr/>
          <p:nvPr/>
        </p:nvSpPr>
        <p:spPr>
          <a:xfrm>
            <a:off x="20476704" y="22540100"/>
            <a:ext cx="8986167" cy="65749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1947852" y="29409365"/>
            <a:ext cx="6629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Flotation of spodumene samples and contact angles with different concentrations of sodium </a:t>
            </a:r>
            <a:r>
              <a:rPr lang="en-US" sz="18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oleate</a:t>
            </a:r>
            <a:r>
              <a:rPr lang="en-US" sz="1800" dirty="0">
                <a:latin typeface="Tahoma" pitchFamily="34" charset="0"/>
                <a:ea typeface="Tahoma" pitchFamily="34" charset="0"/>
                <a:cs typeface="Tahoma" pitchFamily="34" charset="0"/>
              </a:rPr>
              <a:t> solutions at pH 9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277606" y="17330415"/>
            <a:ext cx="591502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X-Ray Diffraction of spodumene sample with reference spodumene spectrum</a:t>
            </a:r>
            <a:endParaRPr lang="en-US" sz="1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1" name="Chart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858010"/>
              </p:ext>
            </p:extLst>
          </p:nvPr>
        </p:nvGraphicFramePr>
        <p:xfrm>
          <a:off x="20645032" y="22685727"/>
          <a:ext cx="8649511" cy="627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  <p:extLst>
      <p:ext uri="{BB962C8B-B14F-4D97-AF65-F5344CB8AC3E}">
        <p14:creationId xmlns:p14="http://schemas.microsoft.com/office/powerpoint/2010/main" val="240171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5212</TotalTime>
  <Words>645</Words>
  <Application>Microsoft Office PowerPoint</Application>
  <PresentationFormat>Custom</PresentationFormat>
  <Paragraphs>96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Dayton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Carly</dc:creator>
  <cp:lastModifiedBy>Boysen, Alfred R</cp:lastModifiedBy>
  <cp:revision>134</cp:revision>
  <dcterms:created xsi:type="dcterms:W3CDTF">2012-07-09T17:44:34Z</dcterms:created>
  <dcterms:modified xsi:type="dcterms:W3CDTF">2012-08-08T01:10:31Z</dcterms:modified>
</cp:coreProperties>
</file>